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60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20430" autoAdjust="0"/>
    <p:restoredTop sz="90929"/>
  </p:normalViewPr>
  <p:slideViewPr>
    <p:cSldViewPr>
      <p:cViewPr varScale="1">
        <p:scale>
          <a:sx n="129" d="100"/>
          <a:sy n="129" d="100"/>
        </p:scale>
        <p:origin x="27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80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571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468001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473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734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200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636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009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57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24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09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01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48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328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r>
              <a:rPr lang="en-US" sz="9600">
                <a:latin typeface="Times New Roman" charset="0"/>
              </a:rPr>
              <a:t>CHAPTER 1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228600"/>
            <a:ext cx="849312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28600"/>
            <a:ext cx="8499475" cy="641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228600"/>
            <a:ext cx="8462962" cy="626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F:\01_T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2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04800"/>
            <a:ext cx="8469312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215</TotalTime>
  <Pages>20</Pages>
  <Words>2</Words>
  <Application>Microsoft Macintosh PowerPoint</Application>
  <PresentationFormat>On-screen Show (4:3)</PresentationFormat>
  <Paragraphs>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CHAPTER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CHEM 1201</dc:subject>
  <dc:creator>John Hogan</dc:creator>
  <cp:keywords/>
  <dc:description/>
  <cp:lastModifiedBy>John C Hogan</cp:lastModifiedBy>
  <cp:revision>19</cp:revision>
  <cp:lastPrinted>2009-04-22T19:24:48Z</cp:lastPrinted>
  <dcterms:created xsi:type="dcterms:W3CDTF">1998-08-18T11:43:29Z</dcterms:created>
  <dcterms:modified xsi:type="dcterms:W3CDTF">2024-08-13T19:47:37Z</dcterms:modified>
</cp:coreProperties>
</file>