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7" r:id="rId5"/>
    <p:sldId id="268" r:id="rId6"/>
    <p:sldId id="269" r:id="rId7"/>
    <p:sldId id="266" r:id="rId8"/>
    <p:sldId id="270" r:id="rId9"/>
    <p:sldId id="279" r:id="rId10"/>
    <p:sldId id="280" r:id="rId11"/>
    <p:sldId id="283" r:id="rId12"/>
    <p:sldId id="258" r:id="rId13"/>
    <p:sldId id="262" r:id="rId14"/>
    <p:sldId id="264" r:id="rId15"/>
    <p:sldId id="265" r:id="rId16"/>
    <p:sldId id="284" r:id="rId17"/>
    <p:sldId id="285" r:id="rId18"/>
    <p:sldId id="286" r:id="rId19"/>
    <p:sldId id="287" r:id="rId20"/>
    <p:sldId id="288" r:id="rId21"/>
    <p:sldId id="273" r:id="rId22"/>
    <p:sldId id="281" r:id="rId23"/>
    <p:sldId id="282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6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1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503992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25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266950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48450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10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1600" y="6705600"/>
            <a:ext cx="0" cy="7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5900" y="6705600"/>
            <a:ext cx="0" cy="7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98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74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40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1600" y="6705600"/>
            <a:ext cx="0" cy="7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5900" y="6705600"/>
            <a:ext cx="0" cy="7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38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5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47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54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5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1600" y="6705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 dirty="0">
                <a:latin typeface="Times New Roman" charset="0"/>
              </a:rPr>
              <a:t>Chapter 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UNTITLED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B09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B09_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B09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1288" y="6719888"/>
            <a:ext cx="112712" cy="61912"/>
          </a:xfrm>
          <a:noFill/>
        </p:spPr>
      </p:pic>
      <p:pic>
        <p:nvPicPr>
          <p:cNvPr id="1433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762000"/>
            <a:ext cx="847248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8600"/>
            <a:ext cx="85582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33400"/>
            <a:ext cx="8513762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F:\0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12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clip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81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198</TotalTime>
  <Pages>24</Pages>
  <Words>2</Words>
  <Application>Microsoft Macintosh PowerPoint</Application>
  <PresentationFormat>On-screen Show (4:3)</PresentationFormat>
  <Paragraphs>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Times New Roman</vt:lpstr>
      <vt:lpstr>Default Design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CHEM 1201</dc:subject>
  <dc:creator>John Hogan</dc:creator>
  <cp:keywords/>
  <dc:description/>
  <cp:lastModifiedBy>John C Hogan</cp:lastModifiedBy>
  <cp:revision>18</cp:revision>
  <cp:lastPrinted>2009-04-22T19:24:48Z</cp:lastPrinted>
  <dcterms:created xsi:type="dcterms:W3CDTF">1999-10-06T11:59:53Z</dcterms:created>
  <dcterms:modified xsi:type="dcterms:W3CDTF">2024-08-13T20:16:46Z</dcterms:modified>
</cp:coreProperties>
</file>