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71" r:id="rId5"/>
    <p:sldId id="273" r:id="rId6"/>
    <p:sldId id="278" r:id="rId7"/>
    <p:sldId id="282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19" autoAdjust="0"/>
    <p:restoredTop sz="94595" autoAdjust="0"/>
  </p:normalViewPr>
  <p:slideViewPr>
    <p:cSldViewPr>
      <p:cViewPr varScale="1">
        <p:scale>
          <a:sx n="129" d="100"/>
          <a:sy n="129" d="100"/>
        </p:scale>
        <p:origin x="2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4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8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254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16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39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15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84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37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6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828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97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02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7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39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067800" cy="6781800"/>
          </a:xfrm>
          <a:noFill/>
        </p:spPr>
        <p:txBody>
          <a:bodyPr/>
          <a:lstStyle/>
          <a:p>
            <a:r>
              <a:rPr lang="en-US" sz="9600" dirty="0">
                <a:latin typeface="Times New Roman" charset="0"/>
              </a:rPr>
              <a:t>Chapter 5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013"/>
            <a:ext cx="8458200" cy="63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013"/>
            <a:ext cx="8458200" cy="63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Picture cli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008938" cy="5761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3048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964</TotalTime>
  <Pages>18</Pages>
  <Words>2</Words>
  <Application>Microsoft Macintosh PowerPoint</Application>
  <PresentationFormat>On-screen Show (4:3)</PresentationFormat>
  <Paragraphs>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Chapter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CHEM 1201</dc:subject>
  <dc:creator>John Hogan</dc:creator>
  <cp:keywords/>
  <dc:description/>
  <cp:lastModifiedBy>John C Hogan</cp:lastModifiedBy>
  <cp:revision>23</cp:revision>
  <cp:lastPrinted>2009-04-22T19:24:48Z</cp:lastPrinted>
  <dcterms:created xsi:type="dcterms:W3CDTF">1999-09-13T09:04:52Z</dcterms:created>
  <dcterms:modified xsi:type="dcterms:W3CDTF">2024-08-13T20:23:48Z</dcterms:modified>
</cp:coreProperties>
</file>