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5" r:id="rId4"/>
    <p:sldId id="271" r:id="rId5"/>
    <p:sldId id="273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1" autoAdjust="0"/>
    <p:restoredTop sz="94558" autoAdjust="0"/>
  </p:normalViewPr>
  <p:slideViewPr>
    <p:cSldViewPr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245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83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68254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162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398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915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87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840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737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60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828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397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02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77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39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067800" cy="6781800"/>
          </a:xfrm>
          <a:noFill/>
        </p:spPr>
        <p:txBody>
          <a:bodyPr/>
          <a:lstStyle/>
          <a:p>
            <a:r>
              <a:rPr lang="en-US" sz="9600" dirty="0">
                <a:latin typeface="Times New Roman" charset="0"/>
              </a:rPr>
              <a:t>Stoichiometry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7013"/>
            <a:ext cx="8458200" cy="632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228600"/>
            <a:ext cx="8456612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Picture clipp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"/>
            <a:ext cx="8008938" cy="57610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GAMESHOW" val="False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John Hogan:Software:Microsoft Office Folder:Microsoft PowerPoint 4:</Template>
  <TotalTime>965</TotalTime>
  <Pages>18</Pages>
  <Words>1</Words>
  <Application>Microsoft Macintosh PowerPoint</Application>
  <PresentationFormat>On-screen Show (4:3)</PresentationFormat>
  <Paragraphs>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Default Design</vt:lpstr>
      <vt:lpstr>Stoichiometry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subject>CHEM 1201</dc:subject>
  <dc:creator>John Hogan</dc:creator>
  <cp:keywords/>
  <dc:description/>
  <cp:lastModifiedBy>John C Hogan</cp:lastModifiedBy>
  <cp:revision>23</cp:revision>
  <cp:lastPrinted>2009-04-22T19:24:48Z</cp:lastPrinted>
  <dcterms:created xsi:type="dcterms:W3CDTF">1999-09-13T09:04:52Z</dcterms:created>
  <dcterms:modified xsi:type="dcterms:W3CDTF">2024-08-13T18:18:21Z</dcterms:modified>
</cp:coreProperties>
</file>