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79" r:id="rId4"/>
    <p:sldId id="259" r:id="rId5"/>
    <p:sldId id="260" r:id="rId6"/>
    <p:sldId id="287" r:id="rId7"/>
    <p:sldId id="263" r:id="rId8"/>
    <p:sldId id="264" r:id="rId9"/>
    <p:sldId id="265" r:id="rId10"/>
    <p:sldId id="297" r:id="rId11"/>
    <p:sldId id="298" r:id="rId12"/>
    <p:sldId id="299" r:id="rId13"/>
    <p:sldId id="266" r:id="rId14"/>
    <p:sldId id="267" r:id="rId15"/>
    <p:sldId id="268" r:id="rId16"/>
    <p:sldId id="270" r:id="rId17"/>
    <p:sldId id="271" r:id="rId18"/>
    <p:sldId id="274" r:id="rId19"/>
    <p:sldId id="275" r:id="rId20"/>
    <p:sldId id="284" r:id="rId21"/>
    <p:sldId id="283" r:id="rId22"/>
    <p:sldId id="285" r:id="rId23"/>
    <p:sldId id="282" r:id="rId24"/>
    <p:sldId id="288" r:id="rId25"/>
    <p:sldId id="278" r:id="rId26"/>
    <p:sldId id="277" r:id="rId27"/>
    <p:sldId id="276" r:id="rId28"/>
    <p:sldId id="289" r:id="rId29"/>
    <p:sldId id="258" r:id="rId30"/>
    <p:sldId id="300" r:id="rId31"/>
    <p:sldId id="290" r:id="rId32"/>
    <p:sldId id="280" r:id="rId33"/>
    <p:sldId id="291" r:id="rId34"/>
    <p:sldId id="292" r:id="rId35"/>
    <p:sldId id="293" r:id="rId36"/>
    <p:sldId id="294" r:id="rId37"/>
    <p:sldId id="295" r:id="rId38"/>
    <p:sldId id="272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714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AN26_035.mov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AN26_004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27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27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45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17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2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86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67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8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6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Yj54v_dVo%23watch?v=HNYj54v_dV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tbKEJf7jQ%23watch?v=betbKEJf7j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 dirty="0">
                <a:latin typeface="Times New Roman" charset="0"/>
              </a:rPr>
              <a:t>Chapter 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B1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1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9248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:\1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11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rrowheads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0" y="6718300"/>
            <a:ext cx="63500" cy="38100"/>
          </a:xfrm>
          <a:noFill/>
        </p:spPr>
      </p:pic>
      <p:pic>
        <p:nvPicPr>
          <p:cNvPr id="1945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09600"/>
            <a:ext cx="8612187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ck of birds flying in the sky&#10;&#10;Description automatically generated">
            <a:extLst>
              <a:ext uri="{FF2B5EF4-FFF2-40B4-BE49-F238E27FC236}">
                <a16:creationId xmlns:a16="http://schemas.microsoft.com/office/drawing/2014/main" id="{E6C0B435-B026-A444-884A-F9FF3232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6374"/>
          </a:xfrm>
          <a:prstGeom prst="rect">
            <a:avLst/>
          </a:prstGeom>
        </p:spPr>
      </p:pic>
      <p:sp>
        <p:nvSpPr>
          <p:cNvPr id="4" name="TextBox 3" descr="Bird Gas">
            <a:extLst>
              <a:ext uri="{FF2B5EF4-FFF2-40B4-BE49-F238E27FC236}">
                <a16:creationId xmlns:a16="http://schemas.microsoft.com/office/drawing/2014/main" id="{B0DA71DF-1382-D445-8DAC-523C6FDE62BA}"/>
              </a:ext>
            </a:extLst>
          </p:cNvPr>
          <p:cNvSpPr txBox="1"/>
          <p:nvPr/>
        </p:nvSpPr>
        <p:spPr>
          <a:xfrm>
            <a:off x="2362200" y="7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Gas</a:t>
            </a:r>
          </a:p>
        </p:txBody>
      </p:sp>
    </p:spTree>
    <p:extLst>
      <p:ext uri="{BB962C8B-B14F-4D97-AF65-F5344CB8AC3E}">
        <p14:creationId xmlns:p14="http://schemas.microsoft.com/office/powerpoint/2010/main" val="429334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rd Gas at Condensation Point&#10;&#10;Description automatically generated">
            <a:extLst>
              <a:ext uri="{FF2B5EF4-FFF2-40B4-BE49-F238E27FC236}">
                <a16:creationId xmlns:a16="http://schemas.microsoft.com/office/drawing/2014/main" id="{0928D50B-0BA5-0843-9150-39E5CF34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12204-F023-6344-9ACF-9CB9B0BB8D3B}"/>
              </a:ext>
            </a:extLst>
          </p:cNvPr>
          <p:cNvSpPr txBox="1"/>
          <p:nvPr/>
        </p:nvSpPr>
        <p:spPr>
          <a:xfrm>
            <a:off x="2286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Gas at Condensation Point</a:t>
            </a:r>
          </a:p>
        </p:txBody>
      </p:sp>
    </p:spTree>
    <p:extLst>
      <p:ext uri="{BB962C8B-B14F-4D97-AF65-F5344CB8AC3E}">
        <p14:creationId xmlns:p14="http://schemas.microsoft.com/office/powerpoint/2010/main" val="404300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Liquid&#10;&#10;Description automatically generated">
            <a:extLst>
              <a:ext uri="{FF2B5EF4-FFF2-40B4-BE49-F238E27FC236}">
                <a16:creationId xmlns:a16="http://schemas.microsoft.com/office/drawing/2014/main" id="{9C78973B-A118-FF4C-A0B6-31C7884E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14400"/>
            <a:ext cx="6350000" cy="568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1F0AE-B1A7-DF45-8CDE-D275A79801AD}"/>
              </a:ext>
            </a:extLst>
          </p:cNvPr>
          <p:cNvSpPr txBox="1"/>
          <p:nvPr/>
        </p:nvSpPr>
        <p:spPr>
          <a:xfrm>
            <a:off x="31242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Liquid</a:t>
            </a:r>
          </a:p>
        </p:txBody>
      </p:sp>
    </p:spTree>
    <p:extLst>
      <p:ext uri="{BB962C8B-B14F-4D97-AF65-F5344CB8AC3E}">
        <p14:creationId xmlns:p14="http://schemas.microsoft.com/office/powerpoint/2010/main" val="358855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liquid at condensation point&#10;&#10;Description automatically generated">
            <a:extLst>
              <a:ext uri="{FF2B5EF4-FFF2-40B4-BE49-F238E27FC236}">
                <a16:creationId xmlns:a16="http://schemas.microsoft.com/office/drawing/2014/main" id="{EA8609C3-81B4-D24A-80F1-E34A63F9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235"/>
            <a:ext cx="9144000" cy="4183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A180D-E6BF-5F40-90E9-5D5CC1FC7F2F}"/>
              </a:ext>
            </a:extLst>
          </p:cNvPr>
          <p:cNvSpPr txBox="1"/>
          <p:nvPr/>
        </p:nvSpPr>
        <p:spPr>
          <a:xfrm>
            <a:off x="1752600" y="4572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Liquid at Melting Point</a:t>
            </a:r>
          </a:p>
        </p:txBody>
      </p:sp>
    </p:spTree>
    <p:extLst>
      <p:ext uri="{BB962C8B-B14F-4D97-AF65-F5344CB8AC3E}">
        <p14:creationId xmlns:p14="http://schemas.microsoft.com/office/powerpoint/2010/main" val="2646146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A180D-E6BF-5F40-90E9-5D5CC1FC7F2F}"/>
              </a:ext>
            </a:extLst>
          </p:cNvPr>
          <p:cNvSpPr txBox="1"/>
          <p:nvPr/>
        </p:nvSpPr>
        <p:spPr>
          <a:xfrm>
            <a:off x="1752600" y="4572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Solid</a:t>
            </a:r>
          </a:p>
        </p:txBody>
      </p:sp>
      <p:pic>
        <p:nvPicPr>
          <p:cNvPr id="5" name="Picture 4" descr="A large group of penguins&#10;&#10;Description automatically generated">
            <a:extLst>
              <a:ext uri="{FF2B5EF4-FFF2-40B4-BE49-F238E27FC236}">
                <a16:creationId xmlns:a16="http://schemas.microsoft.com/office/drawing/2014/main" id="{FEFAF0AF-4AFA-F246-918A-AC1428BF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11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:\11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4755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Changes of State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4AC81F-482C-104F-BD2C-C23406E04B69}"/>
              </a:ext>
            </a:extLst>
          </p:cNvPr>
          <p:cNvSpPr txBox="1"/>
          <p:nvPr/>
        </p:nvSpPr>
        <p:spPr>
          <a:xfrm>
            <a:off x="884925" y="2840377"/>
            <a:ext cx="8045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atmospheric pressure is equal to approximately </a:t>
            </a:r>
            <a:r>
              <a:rPr lang="en-US" sz="1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407.184 inches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water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(inH2O). This is derived from the standard atmospheric pressure of 1 atm, which is defined as the average pressure at sea level, creating a 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column of about 33.9 feet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921D0-245F-9D42-A1C8-958A13318ECE}"/>
              </a:ext>
            </a:extLst>
          </p:cNvPr>
          <p:cNvSpPr txBox="1"/>
          <p:nvPr/>
        </p:nvSpPr>
        <p:spPr>
          <a:xfrm>
            <a:off x="2072309" y="1379055"/>
            <a:ext cx="439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Pressure and Water</a:t>
            </a:r>
          </a:p>
        </p:txBody>
      </p:sp>
    </p:spTree>
    <p:extLst>
      <p:ext uri="{BB962C8B-B14F-4D97-AF65-F5344CB8AC3E}">
        <p14:creationId xmlns:p14="http://schemas.microsoft.com/office/powerpoint/2010/main" val="20259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0"/>
            <a:ext cx="370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T10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"/>
            <a:ext cx="91440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7010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Dissolution of NaCl in Water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:\11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11_09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55600"/>
            <a:ext cx="8535987" cy="6145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96</TotalTime>
  <Pages>22</Pages>
  <Words>91</Words>
  <Application>Microsoft Macintosh PowerPoint</Application>
  <PresentationFormat>On-screen Show (4:3)</PresentationFormat>
  <Paragraphs>17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Tahoma</vt:lpstr>
      <vt:lpstr>Times New Roman</vt:lpstr>
      <vt:lpstr>Default Design</vt:lpstr>
      <vt:lpstr>Chapter 6</vt:lpstr>
      <vt:lpstr>PowerPoint Presentation</vt:lpstr>
      <vt:lpstr>Changes of State</vt:lpstr>
      <vt:lpstr>PowerPoint Presentation</vt:lpstr>
      <vt:lpstr>PowerPoint Presentation</vt:lpstr>
      <vt:lpstr>Dissolution of NaCl in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CHEM 1201</dc:subject>
  <dc:creator>John Hogan</dc:creator>
  <cp:keywords/>
  <dc:description/>
  <cp:lastModifiedBy>John C Hogan</cp:lastModifiedBy>
  <cp:revision>30</cp:revision>
  <cp:lastPrinted>2009-04-22T19:24:48Z</cp:lastPrinted>
  <dcterms:created xsi:type="dcterms:W3CDTF">1999-11-09T12:21:32Z</dcterms:created>
  <dcterms:modified xsi:type="dcterms:W3CDTF">2025-10-08T17:12:22Z</dcterms:modified>
</cp:coreProperties>
</file>