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9" r:id="rId4"/>
    <p:sldId id="258" r:id="rId5"/>
    <p:sldId id="263" r:id="rId6"/>
    <p:sldId id="268" r:id="rId7"/>
    <p:sldId id="271" r:id="rId8"/>
    <p:sldId id="277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15620"/>
    <p:restoredTop sz="94694"/>
  </p:normalViewPr>
  <p:slideViewPr>
    <p:cSldViewPr>
      <p:cViewPr varScale="1">
        <p:scale>
          <a:sx n="121" d="100"/>
          <a:sy n="121" d="100"/>
        </p:scale>
        <p:origin x="2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245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06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754361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17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171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876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5307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264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268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2291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454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058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111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216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84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686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57400"/>
            <a:ext cx="9067800" cy="2362200"/>
          </a:xfrm>
          <a:noFill/>
        </p:spPr>
        <p:txBody>
          <a:bodyPr/>
          <a:lstStyle/>
          <a:p>
            <a:r>
              <a:rPr lang="en-US" sz="9600" b="1" dirty="0">
                <a:latin typeface="Times New Roman" charset="0"/>
              </a:rPr>
              <a:t>Chapter 8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6"/>
          <p:cNvSpPr>
            <a:spLocks noChangeArrowheads="1"/>
          </p:cNvSpPr>
          <p:nvPr/>
        </p:nvSpPr>
        <p:spPr bwMode="auto">
          <a:xfrm>
            <a:off x="1828800" y="5969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4" name="Picture 3" descr="Picture clipp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04800"/>
            <a:ext cx="7162800" cy="62484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Calculating Oxidation Numbers</a:t>
            </a:r>
          </a:p>
        </p:txBody>
      </p:sp>
      <p:pic>
        <p:nvPicPr>
          <p:cNvPr id="6146" name="Picture 3" descr="Mn2O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4872038" cy="244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838200" y="4419600"/>
            <a:ext cx="7848600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0988" indent="-2809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1400">
                <a:latin typeface="Arial" charset="0"/>
              </a:rPr>
              <a:t>Each oxide ion has a charge of -2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1400">
                <a:latin typeface="Arial" charset="0"/>
              </a:rPr>
              <a:t>7 oxide ions have a subtotal charge of -2 x 7 = -14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1400">
                <a:latin typeface="Arial" charset="0"/>
              </a:rPr>
              <a:t>Since the formula has to be uncharged the 2 manganese ions have to have a +14 subtotal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1400">
                <a:latin typeface="Arial" charset="0"/>
              </a:rPr>
              <a:t>The +14 subtotal divided evenly over 2 manganese ions gives each manganese +14 / 2 = +7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1400">
                <a:latin typeface="Arial" charset="0"/>
              </a:rPr>
              <a:t>This compound is manganese(</a:t>
            </a:r>
            <a:r>
              <a:rPr lang="en-US" sz="1400">
                <a:solidFill>
                  <a:schemeClr val="hlink"/>
                </a:solidFill>
                <a:latin typeface="Arial" charset="0"/>
              </a:rPr>
              <a:t>VII</a:t>
            </a:r>
            <a:r>
              <a:rPr lang="en-US" sz="1400">
                <a:latin typeface="Arial" charset="0"/>
              </a:rPr>
              <a:t>) oxide 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1400">
                <a:latin typeface="Arial" charset="0"/>
              </a:rPr>
              <a:t>Work oxidation numbers of Cr and S in Cr</a:t>
            </a:r>
            <a:r>
              <a:rPr lang="en-US" sz="1400" baseline="-25000">
                <a:latin typeface="Arial" charset="0"/>
              </a:rPr>
              <a:t>2</a:t>
            </a:r>
            <a:r>
              <a:rPr lang="en-US" sz="1400">
                <a:latin typeface="Arial" charset="0"/>
              </a:rPr>
              <a:t>(SO</a:t>
            </a:r>
            <a:r>
              <a:rPr lang="en-US" sz="1400" baseline="-25000">
                <a:latin typeface="Arial" charset="0"/>
              </a:rPr>
              <a:t>4</a:t>
            </a:r>
            <a:r>
              <a:rPr lang="en-US" sz="1400">
                <a:latin typeface="Arial" charset="0"/>
              </a:rPr>
              <a:t>)</a:t>
            </a:r>
            <a:r>
              <a:rPr lang="en-US" sz="1400" baseline="-25000">
                <a:latin typeface="Arial" charset="0"/>
              </a:rPr>
              <a:t>3</a:t>
            </a:r>
            <a:r>
              <a:rPr lang="en-US" sz="1400">
                <a:latin typeface="Arial" charset="0"/>
              </a:rPr>
              <a:t> (Hint: treat SO</a:t>
            </a:r>
            <a:r>
              <a:rPr lang="en-US" sz="1400" baseline="-25000">
                <a:latin typeface="Arial" charset="0"/>
              </a:rPr>
              <a:t>4</a:t>
            </a:r>
            <a:r>
              <a:rPr lang="en-US" sz="1400" baseline="30000">
                <a:latin typeface="Arial" charset="0"/>
              </a:rPr>
              <a:t>2-</a:t>
            </a:r>
            <a:r>
              <a:rPr lang="en-US" sz="1400">
                <a:latin typeface="Arial" charset="0"/>
              </a:rPr>
              <a:t> as a single particle)</a:t>
            </a:r>
          </a:p>
        </p:txBody>
      </p:sp>
      <p:pic>
        <p:nvPicPr>
          <p:cNvPr id="57349" name="Picture 5" descr="redminus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050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6" descr="blkminus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050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1" name="Picture 7" descr="redminus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3528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2" name="Picture 8" descr="blkminus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3528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3" name="Picture 9" descr="redplus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90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4" name="Picture 10" descr="blkplus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90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5" name="Picture 11" descr="redplus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05000"/>
            <a:ext cx="7620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7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7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6"/>
          <p:cNvSpPr>
            <a:spLocks noChangeArrowheads="1"/>
          </p:cNvSpPr>
          <p:nvPr/>
        </p:nvSpPr>
        <p:spPr bwMode="auto">
          <a:xfrm>
            <a:off x="1828800" y="9017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1066800" y="258763"/>
          <a:ext cx="7010400" cy="634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r:id="rId3" imgW="4127500" imgH="3733800" progId="Word.Document.8">
                  <p:embed/>
                </p:oleObj>
              </mc:Choice>
              <mc:Fallback>
                <p:oleObj r:id="rId3" imgW="4127500" imgH="3733800" progId="Word.Document.8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8763"/>
                        <a:ext cx="7010400" cy="634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4582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067800" cy="603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6" descr="F:\20_T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7010400" cy="682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5" descr="F:\20_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John Hogan:Software:Microsoft Office Folder:Microsoft PowerPoint 4:</Template>
  <TotalTime>184</TotalTime>
  <Pages>25</Pages>
  <Words>96</Words>
  <Application>Microsoft Macintosh PowerPoint</Application>
  <PresentationFormat>On-screen Show (4:3)</PresentationFormat>
  <Paragraphs>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Wingdings</vt:lpstr>
      <vt:lpstr>Default Design</vt:lpstr>
      <vt:lpstr>Word.Document.8</vt:lpstr>
      <vt:lpstr>Chapter 8</vt:lpstr>
      <vt:lpstr>PowerPoint Presentation</vt:lpstr>
      <vt:lpstr>Calculating Oxidation Numbers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</dc:title>
  <dc:subject>Electrochemistry</dc:subject>
  <dc:creator>John Hogan</dc:creator>
  <cp:keywords/>
  <dc:description>CHEM 1202</dc:description>
  <cp:lastModifiedBy>John C Hogan</cp:lastModifiedBy>
  <cp:revision>30</cp:revision>
  <cp:lastPrinted>2009-04-22T19:24:48Z</cp:lastPrinted>
  <dcterms:created xsi:type="dcterms:W3CDTF">1998-11-27T18:21:09Z</dcterms:created>
  <dcterms:modified xsi:type="dcterms:W3CDTF">2024-08-13T21:06:03Z</dcterms:modified>
</cp:coreProperties>
</file>