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8" r:id="rId4"/>
    <p:sldId id="259" r:id="rId5"/>
    <p:sldId id="276" r:id="rId6"/>
    <p:sldId id="260" r:id="rId7"/>
    <p:sldId id="261" r:id="rId8"/>
    <p:sldId id="263" r:id="rId9"/>
    <p:sldId id="279" r:id="rId10"/>
    <p:sldId id="265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0430" autoAdjust="0"/>
    <p:restoredTop sz="90929"/>
  </p:normalViewPr>
  <p:slideViewPr>
    <p:cSldViewPr>
      <p:cViewPr varScale="1">
        <p:scale>
          <a:sx n="122" d="100"/>
          <a:sy n="122" d="100"/>
        </p:scale>
        <p:origin x="-2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4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7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6800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000000"/>
                </a:solidFill>
                <a:latin typeface="Lucida Grande" charset="0"/>
              </a:rPr>
              <a:t>DM27_002.mov</a:t>
            </a:r>
          </a:p>
          <a:p>
            <a:endParaRPr lang="en-US" sz="11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AN26_035.MOV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1027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000000"/>
                </a:solidFill>
                <a:latin typeface="Lucida Grande" charset="0"/>
              </a:rPr>
              <a:t>AN26_005.mov</a:t>
            </a:r>
          </a:p>
          <a:p>
            <a:endParaRPr lang="en-US" sz="11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5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6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8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8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rcK1wy0ZU%23watch?v=murcK1wy0ZU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Yj54v_dVo%23watch?v=HNYj54v_dVo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7VchVzuYk%23watch?v=o87VchVzuYk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1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icture cli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534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Hydrogen Balloon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:\01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01_T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693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693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28600"/>
            <a:ext cx="84931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Dimensional Analysis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7696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969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buFont typeface="Times" charset="0"/>
              <a:buChar char="•"/>
            </a:pPr>
            <a:r>
              <a:rPr lang="en-US" sz="1800">
                <a:latin typeface="Arial" charset="0"/>
                <a:cs typeface="ＭＳ Ｐゴシック" charset="0"/>
              </a:rPr>
              <a:t>Dimensional analysis involves converting a quantity from one set of units to another set of units by multiplying the original quantity by a series of conversion factors.</a:t>
            </a:r>
          </a:p>
          <a:p>
            <a:pPr algn="just">
              <a:spcBef>
                <a:spcPct val="50000"/>
              </a:spcBef>
              <a:buFont typeface="Times" charset="0"/>
              <a:buChar char="•"/>
            </a:pPr>
            <a:r>
              <a:rPr lang="en-US" sz="1800">
                <a:latin typeface="Arial" charset="0"/>
                <a:cs typeface="ＭＳ Ｐゴシック" charset="0"/>
              </a:rPr>
              <a:t>Conversion factors are determined by choosing units for numerators and denominators which cancel original units algebraically to produce new set of units.</a:t>
            </a:r>
          </a:p>
          <a:p>
            <a:pPr algn="just">
              <a:spcBef>
                <a:spcPct val="50000"/>
              </a:spcBef>
              <a:buFont typeface="Times" charset="0"/>
              <a:buChar char="•"/>
            </a:pPr>
            <a:r>
              <a:rPr lang="en-US" sz="1800">
                <a:latin typeface="Arial" charset="0"/>
                <a:cs typeface="ＭＳ Ｐゴシック" charset="0"/>
              </a:rPr>
              <a:t>Conversion factors have numbers placed in numerators and denominators which make the quantities (numbers AND units) in numerators equal to those in denominators (ie they are a form of 1).</a:t>
            </a:r>
            <a:endParaRPr lang="en-US">
              <a:latin typeface="Arial" charset="0"/>
              <a:cs typeface="ＭＳ Ｐゴシック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ＭＳ Ｐゴシック" charset="0"/>
              </a:rPr>
              <a:t>Example: convert 1.55 kg/m</a:t>
            </a:r>
            <a:r>
              <a:rPr lang="en-US" baseline="30000">
                <a:latin typeface="Arial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cs typeface="ＭＳ Ｐゴシック" charset="0"/>
              </a:rPr>
              <a:t> to mg/L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Dimensional Analysis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752600"/>
            <a:ext cx="3810000" cy="381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>
                <a:latin typeface="Times New Roman" charset="0"/>
              </a:rPr>
              <a:t>Example: Convert 1.55 kg/m</a:t>
            </a:r>
            <a:r>
              <a:rPr lang="en-US" sz="1600" baseline="30000">
                <a:latin typeface="Times New Roman" charset="0"/>
              </a:rPr>
              <a:t>3</a:t>
            </a:r>
            <a:r>
              <a:rPr lang="en-US" sz="1600">
                <a:latin typeface="Times New Roman" charset="0"/>
              </a:rPr>
              <a:t> to mg/L </a:t>
            </a:r>
          </a:p>
        </p:txBody>
      </p:sp>
      <p:pic>
        <p:nvPicPr>
          <p:cNvPr id="63492" name="Picture 4" descr="Conver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80772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Changes of State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4572000"/>
            <a:ext cx="723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en-US" sz="1600">
              <a:latin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</a:t>
            </a:r>
            <a:r>
              <a:rPr lang="en-US" sz="1800" u="sng">
                <a:solidFill>
                  <a:schemeClr val="hlink"/>
                </a:solidFill>
                <a:latin typeface="Arial" charset="0"/>
                <a:hlinkClick r:id="rId3"/>
              </a:rPr>
              <a:t> on YouTube</a:t>
            </a:r>
            <a:endParaRPr lang="en-US" sz="1800">
              <a:latin typeface="Arial" charset="0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8600"/>
            <a:ext cx="849947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693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28600"/>
            <a:ext cx="8462962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2400"/>
            <a:ext cx="84693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F:\0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Electrolysis of Water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214</TotalTime>
  <Pages>20</Pages>
  <Words>143</Words>
  <Application>Microsoft Macintosh PowerPoint</Application>
  <PresentationFormat>On-screen Show (4:3)</PresentationFormat>
  <Paragraphs>17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Wingdings</vt:lpstr>
      <vt:lpstr>ＭＳ Ｐゴシック</vt:lpstr>
      <vt:lpstr>Times</vt:lpstr>
      <vt:lpstr>Lucida Grande</vt:lpstr>
      <vt:lpstr>Default Design</vt:lpstr>
      <vt:lpstr>CHAPTER 1</vt:lpstr>
      <vt:lpstr>PowerPoint Presentation</vt:lpstr>
      <vt:lpstr>Changes of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Electrolysis of Water</vt:lpstr>
      <vt:lpstr>PowerPoint Presentation</vt:lpstr>
      <vt:lpstr>Hydrogen Balloon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 Analysis</vt:lpstr>
      <vt:lpstr>Dimensional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CHEM 1201</dc:subject>
  <dc:creator>John Hogan</dc:creator>
  <cp:keywords/>
  <dc:description/>
  <cp:lastModifiedBy>John Hogan</cp:lastModifiedBy>
  <cp:revision>18</cp:revision>
  <cp:lastPrinted>2009-04-22T19:24:48Z</cp:lastPrinted>
  <dcterms:created xsi:type="dcterms:W3CDTF">1998-08-18T11:43:29Z</dcterms:created>
  <dcterms:modified xsi:type="dcterms:W3CDTF">2020-01-15T20:01:42Z</dcterms:modified>
</cp:coreProperties>
</file>