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80" r:id="rId6"/>
    <p:sldId id="260" r:id="rId7"/>
    <p:sldId id="281" r:id="rId8"/>
    <p:sldId id="263" r:id="rId9"/>
    <p:sldId id="264" r:id="rId10"/>
    <p:sldId id="282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83" r:id="rId20"/>
    <p:sldId id="285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0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2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878598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AN26_031.mov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AN26_005.mov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AN26_032.mov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82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6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1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48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4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89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58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05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77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74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67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0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5PXvmBy-os%23watch?v=g5PXvmBy-o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gas-properti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/C/Program%20Files/TurningPoint/2003/Question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IEJKuQqAc%23watch?v=7pIEJKuQqA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gases-intro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/C/Program%20Files/TurningPoint/2003/Questions.html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3bqPHfMKeQ%23watch?v=G3bqPHfMKe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>
                <a:latin typeface="Times New Roman" charset="0"/>
              </a:rPr>
              <a:t>Chapter 10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Electrolysis of Water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T1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T10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"/>
            <a:ext cx="91440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s Properties simulation">
            <a:extLst>
              <a:ext uri="{FF2B5EF4-FFF2-40B4-BE49-F238E27FC236}">
                <a16:creationId xmlns:a16="http://schemas.microsoft.com/office/drawing/2014/main" id="{B6FA63AB-91D8-D949-85C1-6181D370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096000" cy="40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01339-9E8F-E440-B1FA-0CB58125CBB5}"/>
              </a:ext>
            </a:extLst>
          </p:cNvPr>
          <p:cNvSpPr txBox="1"/>
          <p:nvPr/>
        </p:nvSpPr>
        <p:spPr>
          <a:xfrm>
            <a:off x="2743200" y="419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Play Gas Properties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7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T10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440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0" y="6723063"/>
            <a:ext cx="63500" cy="26987"/>
          </a:xfrm>
          <a:noFill/>
        </p:spPr>
      </p:pic>
      <p:pic>
        <p:nvPicPr>
          <p:cNvPr id="16387" name="Picture 5" descr="NT10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3993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Kinetic Energy in a Gas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ses Intro simulation">
            <a:extLst>
              <a:ext uri="{FF2B5EF4-FFF2-40B4-BE49-F238E27FC236}">
                <a16:creationId xmlns:a16="http://schemas.microsoft.com/office/drawing/2014/main" id="{CD265EFF-11F7-C742-BBC3-75EE1DA4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5943600" cy="39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89C7B-039B-1E4E-8D49-B87C9D3AA554}"/>
              </a:ext>
            </a:extLst>
          </p:cNvPr>
          <p:cNvSpPr txBox="1"/>
          <p:nvPr/>
        </p:nvSpPr>
        <p:spPr>
          <a:xfrm>
            <a:off x="2362200" y="4419601"/>
            <a:ext cx="472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Play Kinetic Molecular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61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NT10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575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0"/>
            <a:ext cx="370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3993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Pressure-Volume Relationships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156</TotalTime>
  <Pages>24</Pages>
  <Words>50</Words>
  <Application>Microsoft Macintosh PowerPoint</Application>
  <PresentationFormat>On-screen Show (4:3)</PresentationFormat>
  <Paragraphs>21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Tahoma</vt:lpstr>
      <vt:lpstr>Times New Roman</vt:lpstr>
      <vt:lpstr>Default Design</vt:lpstr>
      <vt:lpstr>Chapter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Pressure-Volume Relationships</vt:lpstr>
      <vt:lpstr>PowerPoint Presentation</vt:lpstr>
      <vt:lpstr>PowerPoint Presentation</vt:lpstr>
      <vt:lpstr>Electrolysis of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Kinetic Energy in a 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subject>CHEM 1201</dc:subject>
  <dc:creator>John Hogan</dc:creator>
  <cp:keywords/>
  <dc:description/>
  <cp:lastModifiedBy>John C Hogan</cp:lastModifiedBy>
  <cp:revision>19</cp:revision>
  <cp:lastPrinted>2009-04-22T19:24:48Z</cp:lastPrinted>
  <dcterms:created xsi:type="dcterms:W3CDTF">1998-08-19T12:03:03Z</dcterms:created>
  <dcterms:modified xsi:type="dcterms:W3CDTF">2022-07-27T21:58:22Z</dcterms:modified>
</cp:coreProperties>
</file>