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79" r:id="rId4"/>
    <p:sldId id="259" r:id="rId5"/>
    <p:sldId id="286" r:id="rId6"/>
    <p:sldId id="260" r:id="rId7"/>
    <p:sldId id="28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81" r:id="rId18"/>
    <p:sldId id="273" r:id="rId19"/>
    <p:sldId id="274" r:id="rId20"/>
    <p:sldId id="275" r:id="rId21"/>
    <p:sldId id="284" r:id="rId22"/>
    <p:sldId id="283" r:id="rId23"/>
    <p:sldId id="285" r:id="rId24"/>
    <p:sldId id="282" r:id="rId25"/>
    <p:sldId id="288" r:id="rId26"/>
    <p:sldId id="278" r:id="rId27"/>
    <p:sldId id="276" r:id="rId28"/>
    <p:sldId id="287" r:id="rId29"/>
    <p:sldId id="277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58" autoAdjust="0"/>
  </p:normalViewPr>
  <p:slideViewPr>
    <p:cSldViewPr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24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50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471421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AN26_035.mov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AN26_040.mov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AN26_034.mov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27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027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4453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789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717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24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786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67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48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16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61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9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Ue1NTrPMV0%23watch?v=SUe1NTrPMV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states-of-matter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Yj54v_dVo%23watch?v=HNYj54v_dV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states-of-matter-basic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QcD93s1C3k%23watch?v=hQcD93s1C3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067800" cy="6781800"/>
          </a:xfrm>
          <a:noFill/>
        </p:spPr>
        <p:txBody>
          <a:bodyPr/>
          <a:lstStyle/>
          <a:p>
            <a:r>
              <a:rPr lang="en-US" sz="9600">
                <a:latin typeface="Times New Roman" charset="0"/>
              </a:rPr>
              <a:t>Chapter 11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11_09_Figure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55600"/>
            <a:ext cx="8535987" cy="6145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F:\11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F:\11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54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609600"/>
            <a:ext cx="7246937" cy="1143000"/>
          </a:xfrm>
        </p:spPr>
        <p:txBody>
          <a:bodyPr/>
          <a:lstStyle/>
          <a:p>
            <a:r>
              <a:rPr lang="en-US" sz="4300">
                <a:latin typeface="Times New Roman" charset="0"/>
              </a:rPr>
              <a:t>Vapor Pressure vs. Temperature</a:t>
            </a:r>
            <a:endParaRPr lang="en-US">
              <a:latin typeface="Times New Roman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Grp="1" noChangeArrowheads="1"/>
          </p:cNvPicPr>
          <p:nvPr>
            <p:ph type="sub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0500" y="6718300"/>
            <a:ext cx="63500" cy="38100"/>
          </a:xfrm>
          <a:noFill/>
        </p:spPr>
      </p:pic>
      <p:pic>
        <p:nvPicPr>
          <p:cNvPr id="19459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609600"/>
            <a:ext cx="8612187" cy="57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048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ock of birds flying in the sky&#10;&#10;Description automatically generated">
            <a:extLst>
              <a:ext uri="{FF2B5EF4-FFF2-40B4-BE49-F238E27FC236}">
                <a16:creationId xmlns:a16="http://schemas.microsoft.com/office/drawing/2014/main" id="{E6C0B435-B026-A444-884A-F9FF3232A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6374"/>
          </a:xfrm>
          <a:prstGeom prst="rect">
            <a:avLst/>
          </a:prstGeom>
        </p:spPr>
      </p:pic>
      <p:sp>
        <p:nvSpPr>
          <p:cNvPr id="4" name="TextBox 3" descr="Bird Gas">
            <a:extLst>
              <a:ext uri="{FF2B5EF4-FFF2-40B4-BE49-F238E27FC236}">
                <a16:creationId xmlns:a16="http://schemas.microsoft.com/office/drawing/2014/main" id="{B0DA71DF-1382-D445-8DAC-523C6FDE62BA}"/>
              </a:ext>
            </a:extLst>
          </p:cNvPr>
          <p:cNvSpPr txBox="1"/>
          <p:nvPr/>
        </p:nvSpPr>
        <p:spPr>
          <a:xfrm>
            <a:off x="2362200" y="76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Bird Gas</a:t>
            </a:r>
          </a:p>
        </p:txBody>
      </p:sp>
    </p:spTree>
    <p:extLst>
      <p:ext uri="{BB962C8B-B14F-4D97-AF65-F5344CB8AC3E}">
        <p14:creationId xmlns:p14="http://schemas.microsoft.com/office/powerpoint/2010/main" val="4293341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rd Gas at Condensation Point&#10;&#10;Description automatically generated">
            <a:extLst>
              <a:ext uri="{FF2B5EF4-FFF2-40B4-BE49-F238E27FC236}">
                <a16:creationId xmlns:a16="http://schemas.microsoft.com/office/drawing/2014/main" id="{0928D50B-0BA5-0843-9150-39E5CF344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112204-F023-6344-9ACF-9CB9B0BB8D3B}"/>
              </a:ext>
            </a:extLst>
          </p:cNvPr>
          <p:cNvSpPr txBox="1"/>
          <p:nvPr/>
        </p:nvSpPr>
        <p:spPr>
          <a:xfrm>
            <a:off x="228600" y="1524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Bird Gas at Condensation Point</a:t>
            </a:r>
          </a:p>
        </p:txBody>
      </p:sp>
    </p:spTree>
    <p:extLst>
      <p:ext uri="{BB962C8B-B14F-4D97-AF65-F5344CB8AC3E}">
        <p14:creationId xmlns:p14="http://schemas.microsoft.com/office/powerpoint/2010/main" val="4043002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rd Liquid&#10;&#10;Description automatically generated">
            <a:extLst>
              <a:ext uri="{FF2B5EF4-FFF2-40B4-BE49-F238E27FC236}">
                <a16:creationId xmlns:a16="http://schemas.microsoft.com/office/drawing/2014/main" id="{9C78973B-A118-FF4C-A0B6-31C7884EA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914400"/>
            <a:ext cx="6350000" cy="568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71F0AE-B1A7-DF45-8CDE-D275A79801AD}"/>
              </a:ext>
            </a:extLst>
          </p:cNvPr>
          <p:cNvSpPr txBox="1"/>
          <p:nvPr/>
        </p:nvSpPr>
        <p:spPr>
          <a:xfrm>
            <a:off x="3124200" y="152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Bird Liquid</a:t>
            </a:r>
          </a:p>
        </p:txBody>
      </p:sp>
    </p:spTree>
    <p:extLst>
      <p:ext uri="{BB962C8B-B14F-4D97-AF65-F5344CB8AC3E}">
        <p14:creationId xmlns:p14="http://schemas.microsoft.com/office/powerpoint/2010/main" val="3588553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rd liquid at condensation point&#10;&#10;Description automatically generated">
            <a:extLst>
              <a:ext uri="{FF2B5EF4-FFF2-40B4-BE49-F238E27FC236}">
                <a16:creationId xmlns:a16="http://schemas.microsoft.com/office/drawing/2014/main" id="{EA8609C3-81B4-D24A-80F1-E34A63F99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235"/>
            <a:ext cx="9144000" cy="4183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A180D-E6BF-5F40-90E9-5D5CC1FC7F2F}"/>
              </a:ext>
            </a:extLst>
          </p:cNvPr>
          <p:cNvSpPr txBox="1"/>
          <p:nvPr/>
        </p:nvSpPr>
        <p:spPr>
          <a:xfrm>
            <a:off x="1752600" y="457201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Bird Liquid at Melting Point</a:t>
            </a:r>
          </a:p>
        </p:txBody>
      </p:sp>
    </p:spTree>
    <p:extLst>
      <p:ext uri="{BB962C8B-B14F-4D97-AF65-F5344CB8AC3E}">
        <p14:creationId xmlns:p14="http://schemas.microsoft.com/office/powerpoint/2010/main" val="2646146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A180D-E6BF-5F40-90E9-5D5CC1FC7F2F}"/>
              </a:ext>
            </a:extLst>
          </p:cNvPr>
          <p:cNvSpPr txBox="1"/>
          <p:nvPr/>
        </p:nvSpPr>
        <p:spPr>
          <a:xfrm>
            <a:off x="1752600" y="457201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Bird Solid</a:t>
            </a:r>
          </a:p>
        </p:txBody>
      </p:sp>
      <p:pic>
        <p:nvPicPr>
          <p:cNvPr id="5" name="Picture 4" descr="A large group of penguins&#10;&#10;Description automatically generated">
            <a:extLst>
              <a:ext uri="{FF2B5EF4-FFF2-40B4-BE49-F238E27FC236}">
                <a16:creationId xmlns:a16="http://schemas.microsoft.com/office/drawing/2014/main" id="{FEFAF0AF-4AFA-F246-918A-AC1428BF4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86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42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G11_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286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tes of Matter simulation">
            <a:extLst>
              <a:ext uri="{FF2B5EF4-FFF2-40B4-BE49-F238E27FC236}">
                <a16:creationId xmlns:a16="http://schemas.microsoft.com/office/drawing/2014/main" id="{CA214488-01AD-D14A-AA96-A37711C2F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817"/>
            <a:ext cx="4800600" cy="315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9FA977-5107-8B4E-A7DA-F61BD9986E05}"/>
              </a:ext>
            </a:extLst>
          </p:cNvPr>
          <p:cNvSpPr txBox="1"/>
          <p:nvPr/>
        </p:nvSpPr>
        <p:spPr>
          <a:xfrm>
            <a:off x="2819400" y="3276600"/>
            <a:ext cx="4038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Play Phase Changes 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66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F:\11_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609600"/>
            <a:ext cx="7475537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Changes of State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tes of Matter: Basics simulation">
            <a:extLst>
              <a:ext uri="{FF2B5EF4-FFF2-40B4-BE49-F238E27FC236}">
                <a16:creationId xmlns:a16="http://schemas.microsoft.com/office/drawing/2014/main" id="{AC20DFF4-D106-F044-8D81-FA65175D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0"/>
            <a:ext cx="5410200" cy="355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B8EA9B-86C5-3342-80A2-123683606014}"/>
              </a:ext>
            </a:extLst>
          </p:cNvPr>
          <p:cNvSpPr txBox="1"/>
          <p:nvPr/>
        </p:nvSpPr>
        <p:spPr>
          <a:xfrm>
            <a:off x="2514600" y="3886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Play States of Matter 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0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609600"/>
            <a:ext cx="7475537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Dissolution of KMnO</a:t>
            </a:r>
            <a:r>
              <a:rPr lang="en-US" baseline="-25000">
                <a:latin typeface="Times New Roman" charset="0"/>
              </a:rPr>
              <a:t>4</a:t>
            </a:r>
            <a:endParaRPr lang="en-US">
              <a:latin typeface="Times New Roman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F:\11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 Hogan:Software:Microsoft Office Folder:Microsoft PowerPoint 4:</Template>
  <TotalTime>88</TotalTime>
  <Pages>22</Pages>
  <Words>59</Words>
  <Application>Microsoft Macintosh PowerPoint</Application>
  <PresentationFormat>On-screen Show (4:3)</PresentationFormat>
  <Paragraphs>17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Times New Roman</vt:lpstr>
      <vt:lpstr>Default Design</vt:lpstr>
      <vt:lpstr>Chapter 11</vt:lpstr>
      <vt:lpstr>PowerPoint Presentation</vt:lpstr>
      <vt:lpstr>Changes of State</vt:lpstr>
      <vt:lpstr>PowerPoint Presentation</vt:lpstr>
      <vt:lpstr>PowerPoint Presentation</vt:lpstr>
      <vt:lpstr>PowerPoint Presentation</vt:lpstr>
      <vt:lpstr>Dissolution of KMnO4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Vapor Pressure vs. Temperature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subject>CHEM 1201</dc:subject>
  <dc:creator>John Hogan</dc:creator>
  <cp:keywords/>
  <dc:description/>
  <cp:lastModifiedBy>John C Hogan</cp:lastModifiedBy>
  <cp:revision>23</cp:revision>
  <cp:lastPrinted>2009-04-22T19:24:48Z</cp:lastPrinted>
  <dcterms:created xsi:type="dcterms:W3CDTF">1999-11-09T12:21:32Z</dcterms:created>
  <dcterms:modified xsi:type="dcterms:W3CDTF">2024-04-19T16:58:09Z</dcterms:modified>
</cp:coreProperties>
</file>