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9" autoAdjust="0"/>
    <p:restoredTop sz="94595" autoAdjust="0"/>
  </p:normalViewPr>
  <p:slideViewPr>
    <p:cSldViewPr>
      <p:cViewPr varScale="1">
        <p:scale>
          <a:sx n="122" d="100"/>
          <a:sy n="122" d="100"/>
        </p:scale>
        <p:origin x="-2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828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0040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AN26_033.mov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7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94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5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0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Oe7E1vi5Q%23watch?v=uhOe7E1vi5Q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13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T1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0650"/>
            <a:ext cx="74422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:\13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2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13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13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42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B1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1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9248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3231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Henry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Law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62</TotalTime>
  <Pages>13</Pages>
  <Words>11</Words>
  <Application>Microsoft Macintosh PowerPoint</Application>
  <PresentationFormat>On-screen Show (4:3)</PresentationFormat>
  <Paragraphs>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Wingdings</vt:lpstr>
      <vt:lpstr>Default Design</vt:lpstr>
      <vt:lpstr>Chapter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Henry’s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subject>CHEM 1201</dc:subject>
  <dc:creator>John Hogan</dc:creator>
  <cp:keywords/>
  <dc:description/>
  <cp:lastModifiedBy>John Hogan</cp:lastModifiedBy>
  <cp:revision>14</cp:revision>
  <cp:lastPrinted>2009-04-22T19:24:48Z</cp:lastPrinted>
  <dcterms:created xsi:type="dcterms:W3CDTF">2000-01-14T16:57:40Z</dcterms:created>
  <dcterms:modified xsi:type="dcterms:W3CDTF">2020-01-15T20:07:43Z</dcterms:modified>
</cp:coreProperties>
</file>