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5" r:id="rId9"/>
    <p:sldId id="266" r:id="rId10"/>
    <p:sldId id="267" r:id="rId11"/>
    <p:sldId id="268" r:id="rId12"/>
    <p:sldId id="269" r:id="rId13"/>
    <p:sldId id="276" r:id="rId14"/>
    <p:sldId id="272" r:id="rId15"/>
    <p:sldId id="277" r:id="rId16"/>
    <p:sldId id="271" r:id="rId17"/>
    <p:sldId id="273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9" autoAdjust="0"/>
    <p:restoredTop sz="94595" autoAdjust="0"/>
  </p:normalViewPr>
  <p:slideViewPr>
    <p:cSldViewPr>
      <p:cViewPr varScale="1">
        <p:scale>
          <a:sx n="129" d="100"/>
          <a:sy n="129" d="100"/>
        </p:scale>
        <p:origin x="27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3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168254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AN26_001.mov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DM27_015.mov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DM27_013.mov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6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98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15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75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4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37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6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28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97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2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7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9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/C/Program%20Files/TurningPoint/2003/Question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wMiYlVypQ%23watch?v=4IwMiYlVyp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reactants-products-and-leftover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DTiswRdwk%23watch?v=uIDTiswRdw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0lys58ISzM%23watch?v=d0lys58ISz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Limiting Reagent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743200" y="4191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3"/>
              </a:rPr>
              <a:t>Play Stoichiometry Animation</a:t>
            </a:r>
            <a:endParaRPr lang="en-US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495898-27C3-994B-822A-958098E23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783"/>
            <a:ext cx="6034112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Picture cli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08938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3"/>
            <a:ext cx="8458200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7013"/>
            <a:ext cx="8458200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:\03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9625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Oxygen Combustion Reactions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Decomposition Reaction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961</TotalTime>
  <Pages>18</Pages>
  <Words>34</Words>
  <Application>Microsoft Macintosh PowerPoint</Application>
  <PresentationFormat>On-screen Show (4:3)</PresentationFormat>
  <Paragraphs>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Times New Roman</vt:lpstr>
      <vt:lpstr>Default Design</vt:lpstr>
      <vt:lpstr>Chapter 3</vt:lpstr>
      <vt:lpstr>PowerPoint Presentation</vt:lpstr>
      <vt:lpstr>PowerPoint Presentation</vt:lpstr>
      <vt:lpstr>PowerPoint Presentation</vt:lpstr>
      <vt:lpstr>PowerPoint Presentation</vt:lpstr>
      <vt:lpstr>Oxygen Combustion Reactions</vt:lpstr>
      <vt:lpstr>Decomposition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Limiting Reagent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subject>CHEM 1201</dc:subject>
  <dc:creator>John Hogan</dc:creator>
  <cp:keywords/>
  <dc:description/>
  <cp:lastModifiedBy>John C Hogan</cp:lastModifiedBy>
  <cp:revision>22</cp:revision>
  <cp:lastPrinted>2009-04-22T19:24:48Z</cp:lastPrinted>
  <dcterms:created xsi:type="dcterms:W3CDTF">1999-09-13T09:04:52Z</dcterms:created>
  <dcterms:modified xsi:type="dcterms:W3CDTF">2022-09-09T16:27:34Z</dcterms:modified>
</cp:coreProperties>
</file>