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2" r:id="rId18"/>
    <p:sldId id="273" r:id="rId19"/>
    <p:sldId id="274" r:id="rId20"/>
    <p:sldId id="280" r:id="rId21"/>
    <p:sldId id="276" r:id="rId22"/>
    <p:sldId id="277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1" autoAdjust="0"/>
    <p:restoredTop sz="94558" autoAdjust="0"/>
  </p:normalViewPr>
  <p:slideViewPr>
    <p:cSldViewPr>
      <p:cViewPr varScale="1">
        <p:scale>
          <a:sx n="129" d="100"/>
          <a:sy n="129" d="100"/>
        </p:scale>
        <p:origin x="15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08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944101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AN26_020.mov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AN26_014.mov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AN26_013.mov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60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4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266950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48450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45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1600" y="6705600"/>
            <a:ext cx="0" cy="7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5900" y="6705600"/>
            <a:ext cx="0" cy="7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41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91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88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1600" y="6705600"/>
            <a:ext cx="0" cy="7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5900" y="6705600"/>
            <a:ext cx="0" cy="7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8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73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94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10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82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0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1600" y="6705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oO-bFUo8c%23watch?v=ELoO-bFUo8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fp_wmJkFA%23watch?v=xufp_wmJkF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-aNseQrYRM%23watch?v=1-aNseQrY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>
                <a:latin typeface="Times New Roman" charset="0"/>
              </a:rPr>
              <a:t>Chapter 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6200"/>
            <a:ext cx="69723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Periodic Properties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Electron Configurations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F:\06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438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Photoelectric Effect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141</TotalTime>
  <Pages>22</Pages>
  <Words>29</Words>
  <Application>Microsoft Macintosh PowerPoint</Application>
  <PresentationFormat>On-screen Show (4:3)</PresentationFormat>
  <Paragraphs>10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Default Design</vt:lpstr>
      <vt:lpstr>Chapter 6</vt:lpstr>
      <vt:lpstr>PowerPoint Presentation</vt:lpstr>
      <vt:lpstr>PowerPoint Presentation</vt:lpstr>
      <vt:lpstr>PowerPoint Presentation</vt:lpstr>
      <vt:lpstr>Photoelectric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Periodic Properties</vt:lpstr>
      <vt:lpstr>PowerPoint Presentation</vt:lpstr>
      <vt:lpstr>PowerPoint Presentation</vt:lpstr>
      <vt:lpstr>PowerPoint Presentation</vt:lpstr>
      <vt:lpstr>Electron Configurations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subject>CHEM 1201</dc:subject>
  <dc:creator>John Hogan</dc:creator>
  <cp:keywords/>
  <dc:description/>
  <cp:lastModifiedBy>John C Hogan</cp:lastModifiedBy>
  <cp:revision>26</cp:revision>
  <cp:lastPrinted>2009-04-22T19:24:48Z</cp:lastPrinted>
  <dcterms:created xsi:type="dcterms:W3CDTF">1998-08-19T09:36:04Z</dcterms:created>
  <dcterms:modified xsi:type="dcterms:W3CDTF">2022-07-27T21:30:22Z</dcterms:modified>
</cp:coreProperties>
</file>