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81" r:id="rId4"/>
    <p:sldId id="259" r:id="rId5"/>
    <p:sldId id="260" r:id="rId6"/>
    <p:sldId id="282" r:id="rId7"/>
    <p:sldId id="280" r:id="rId8"/>
    <p:sldId id="283" r:id="rId9"/>
    <p:sldId id="263" r:id="rId10"/>
    <p:sldId id="264" r:id="rId11"/>
    <p:sldId id="284" r:id="rId12"/>
    <p:sldId id="285" r:id="rId13"/>
    <p:sldId id="267" r:id="rId14"/>
    <p:sldId id="268" r:id="rId15"/>
    <p:sldId id="286" r:id="rId16"/>
    <p:sldId id="270" r:id="rId17"/>
    <p:sldId id="287" r:id="rId18"/>
    <p:sldId id="272" r:id="rId19"/>
    <p:sldId id="288" r:id="rId20"/>
    <p:sldId id="274" r:id="rId21"/>
    <p:sldId id="275" r:id="rId22"/>
    <p:sldId id="276" r:id="rId23"/>
    <p:sldId id="290" r:id="rId24"/>
    <p:sldId id="278" r:id="rId25"/>
    <p:sldId id="291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19" autoAdjust="0"/>
    <p:restoredTop sz="94595" autoAdjust="0"/>
  </p:normalViewPr>
  <p:slideViewPr>
    <p:cSldViewPr>
      <p:cViewPr varScale="1">
        <p:scale>
          <a:sx n="103" d="100"/>
          <a:sy n="103" d="100"/>
        </p:scale>
        <p:origin x="-14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64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814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503992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885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Times New Roman" charset="0"/>
              </a:rPr>
              <a:t>AN26_023.mov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Times New Roman" charset="0"/>
              </a:rPr>
              <a:t>AN26_018.mov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987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Times New Roman" charset="0"/>
              </a:rPr>
              <a:t>AN26_022.mov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Times New Roman" charset="0"/>
              </a:rPr>
              <a:t>DM27_004.mov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Times New Roman" charset="0"/>
              </a:rPr>
              <a:t>DM27_008.mov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Times New Roman" charset="0"/>
              </a:rPr>
              <a:t>DM27_015.mov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Times New Roman" charset="0"/>
              </a:rPr>
              <a:t>DM27_017.mov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Times New Roman" charset="0"/>
              </a:rPr>
              <a:t>AN26_015.mov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47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AN26_021.mov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680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Times New Roman" charset="0"/>
              </a:rPr>
              <a:t>AN26_017.mov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782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5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0"/>
            <a:ext cx="2266950" cy="678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648450" cy="678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09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" cy="76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1600" y="6705600"/>
            <a:ext cx="0" cy="7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5900" y="6705600"/>
            <a:ext cx="0" cy="7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8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4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740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1600" y="6705600"/>
            <a:ext cx="0" cy="7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05900" y="6705600"/>
            <a:ext cx="0" cy="7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38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57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0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254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8850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91600" y="6705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Kxy-BWEQ6o%23watch?v=1Kxy-BWEQ6o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sWG1tzMwYc%23watch?v=LsWG1tzMwYc" TargetMode="Externa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aXIOaiQSC0%23watch?v=paXIOaiQSC0" TargetMode="External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djEeA3j4Ao%23watch?v=1djEeA3j4Ao" TargetMode="Externa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y1U_9bffDg%23watch?v=iy1U_9bffDg" TargetMode="External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IDTiswRdwk%23watch?v=uIDTiswRdwk" TargetMode="External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JwwrfmVxIA%23watch?v=dJwwrfmVxIA" TargetMode="External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8roPbXeOMg%23watch?v=I8roPbXeOMg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OHjxamJFTA%23watch?v=QOHjxamJFTA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D8gMGjU3ao%23watch?v=tD8gMGjU3ao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067800" cy="6781800"/>
          </a:xfrm>
          <a:noFill/>
        </p:spPr>
        <p:txBody>
          <a:bodyPr/>
          <a:lstStyle/>
          <a:p>
            <a:r>
              <a:rPr lang="en-US" sz="9600">
                <a:latin typeface="Times New Roman" charset="0"/>
              </a:rPr>
              <a:t>Chapter 7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467600" cy="990600"/>
          </a:xfrm>
        </p:spPr>
        <p:txBody>
          <a:bodyPr/>
          <a:lstStyle/>
          <a:p>
            <a:r>
              <a:rPr lang="en-US" sz="3900">
                <a:latin typeface="Times New Roman" charset="0"/>
              </a:rPr>
              <a:t>Periodic Trends: Ionization Energies</a:t>
            </a:r>
            <a:endParaRPr lang="en-US">
              <a:latin typeface="Times New Roman" charset="0"/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 On YouTube</a:t>
            </a:r>
            <a:endParaRPr lang="en-US" sz="1800">
              <a:latin typeface="Arial" charset="0"/>
            </a:endParaRPr>
          </a:p>
        </p:txBody>
      </p:sp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467600" cy="9906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Electron Affinity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 On YouTube</a:t>
            </a:r>
            <a:endParaRPr lang="en-US" sz="1800">
              <a:latin typeface="Arial" charset="0"/>
            </a:endParaRPr>
          </a:p>
        </p:txBody>
      </p:sp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467600" cy="990600"/>
          </a:xfrm>
        </p:spPr>
        <p:txBody>
          <a:bodyPr/>
          <a:lstStyle/>
          <a:p>
            <a:r>
              <a:rPr lang="en-US" sz="4000">
                <a:latin typeface="Times New Roman" charset="0"/>
              </a:rPr>
              <a:t>Periodic Trends: Acidity of Oxides</a:t>
            </a:r>
            <a:endParaRPr lang="en-US">
              <a:latin typeface="Times New Roman" charset="0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 On YouTube</a:t>
            </a:r>
            <a:endParaRPr lang="en-US" sz="1800">
              <a:latin typeface="Arial" charset="0"/>
            </a:endParaRPr>
          </a:p>
        </p:txBody>
      </p:sp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467600" cy="990600"/>
          </a:xfrm>
        </p:spPr>
        <p:txBody>
          <a:bodyPr/>
          <a:lstStyle/>
          <a:p>
            <a:r>
              <a:rPr lang="en-US" sz="3500">
                <a:latin typeface="Times New Roman" charset="0"/>
              </a:rPr>
              <a:t>Reactions of Alkalai Metals With Water</a:t>
            </a:r>
            <a:endParaRPr lang="en-US">
              <a:latin typeface="Times New Roman" charset="0"/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 On YouTube</a:t>
            </a:r>
            <a:endParaRPr lang="en-US" sz="1800">
              <a:latin typeface="Arial" charset="0"/>
            </a:endParaRPr>
          </a:p>
        </p:txBody>
      </p:sp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467600" cy="9906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Flame Tests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 On YouTube</a:t>
            </a:r>
            <a:endParaRPr lang="en-US" sz="1800">
              <a:latin typeface="Arial" charset="0"/>
            </a:endParaRPr>
          </a:p>
        </p:txBody>
      </p:sp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FG07_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0"/>
            <a:ext cx="5676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NT07_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6650"/>
            <a:ext cx="91440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FG07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3308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467600" cy="990600"/>
          </a:xfrm>
        </p:spPr>
        <p:txBody>
          <a:bodyPr/>
          <a:lstStyle/>
          <a:p>
            <a:r>
              <a:rPr lang="en-US" sz="3500">
                <a:latin typeface="Times New Roman" charset="0"/>
              </a:rPr>
              <a:t>Reactions With Oxygen</a:t>
            </a:r>
            <a:endParaRPr lang="en-US">
              <a:latin typeface="Times New Roman" charset="0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 On YouTube</a:t>
            </a:r>
            <a:endParaRPr lang="en-US" sz="1800">
              <a:latin typeface="Arial" charset="0"/>
            </a:endParaRPr>
          </a:p>
        </p:txBody>
      </p:sp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0678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467600" cy="990600"/>
          </a:xfrm>
        </p:spPr>
        <p:txBody>
          <a:bodyPr/>
          <a:lstStyle/>
          <a:p>
            <a:r>
              <a:rPr lang="en-US" sz="3500">
                <a:latin typeface="Times New Roman" charset="0"/>
              </a:rPr>
              <a:t>Reaction of Bromine With Aluminum</a:t>
            </a:r>
            <a:endParaRPr lang="en-US">
              <a:latin typeface="Times New Roman" charset="0"/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 On YouTube</a:t>
            </a:r>
            <a:endParaRPr lang="en-US" sz="1800">
              <a:latin typeface="Arial" charset="0"/>
            </a:endParaRPr>
          </a:p>
        </p:txBody>
      </p:sp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467600" cy="9906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Effective Nuclear Charge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 On YouTube</a:t>
            </a:r>
            <a:endParaRPr lang="en-US" sz="1800">
              <a:latin typeface="Arial" charset="0"/>
            </a:endParaRPr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clipp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781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467600" cy="9906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Periodic Trends: Atomic Radii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 On YouTube</a:t>
            </a:r>
            <a:endParaRPr lang="en-US" sz="1800">
              <a:latin typeface="Arial" charset="0"/>
            </a:endParaRPr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G07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467600" cy="9906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Ionization Energy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 On YouTube</a:t>
            </a:r>
            <a:endParaRPr lang="en-US" sz="1800">
              <a:latin typeface="Arial" charset="0"/>
            </a:endParaRPr>
          </a:p>
        </p:txBody>
      </p:sp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 Hogan:Software:Microsoft Office Folder:Microsoft PowerPoint 4:</Template>
  <TotalTime>191</TotalTime>
  <Pages>24</Pages>
  <Words>111</Words>
  <Application>Microsoft Macintosh PowerPoint</Application>
  <PresentationFormat>On-screen Show (4:3)</PresentationFormat>
  <Paragraphs>31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Chapter 7</vt:lpstr>
      <vt:lpstr>PowerPoint Presentation</vt:lpstr>
      <vt:lpstr>Effective Nuclear Charge</vt:lpstr>
      <vt:lpstr>PowerPoint Presentation</vt:lpstr>
      <vt:lpstr>PowerPoint Presentation</vt:lpstr>
      <vt:lpstr>Periodic Trends: Atomic Radii</vt:lpstr>
      <vt:lpstr>PowerPoint Presentation</vt:lpstr>
      <vt:lpstr>Ionization Energy</vt:lpstr>
      <vt:lpstr>PowerPoint Presentation</vt:lpstr>
      <vt:lpstr>PowerPoint Presentation</vt:lpstr>
      <vt:lpstr>Periodic Trends: Ionization Energies</vt:lpstr>
      <vt:lpstr>Electron Affinity</vt:lpstr>
      <vt:lpstr>PowerPoint Presentation</vt:lpstr>
      <vt:lpstr>PowerPoint Presentation</vt:lpstr>
      <vt:lpstr>Periodic Trends: Acidity of Oxides</vt:lpstr>
      <vt:lpstr>PowerPoint Presentation</vt:lpstr>
      <vt:lpstr>Reactions of Alkalai Metals With Water</vt:lpstr>
      <vt:lpstr>PowerPoint Presentation</vt:lpstr>
      <vt:lpstr>Flame Tests</vt:lpstr>
      <vt:lpstr>PowerPoint Presentation</vt:lpstr>
      <vt:lpstr>PowerPoint Presentation</vt:lpstr>
      <vt:lpstr>PowerPoint Presentation</vt:lpstr>
      <vt:lpstr>Reactions With Oxygen</vt:lpstr>
      <vt:lpstr>PowerPoint Presentation</vt:lpstr>
      <vt:lpstr>Reaction of Bromine With Aluminum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subject>CHEM 1201</dc:subject>
  <dc:creator>John Hogan</dc:creator>
  <cp:keywords/>
  <dc:description/>
  <cp:lastModifiedBy>John Hogan</cp:lastModifiedBy>
  <cp:revision>17</cp:revision>
  <cp:lastPrinted>2009-04-22T19:24:48Z</cp:lastPrinted>
  <dcterms:created xsi:type="dcterms:W3CDTF">1999-10-06T11:59:53Z</dcterms:created>
  <dcterms:modified xsi:type="dcterms:W3CDTF">2020-02-28T17:36:35Z</dcterms:modified>
</cp:coreProperties>
</file>