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0" r:id="rId4"/>
    <p:sldId id="276" r:id="rId5"/>
    <p:sldId id="262" r:id="rId6"/>
    <p:sldId id="263" r:id="rId7"/>
    <p:sldId id="266" r:id="rId8"/>
    <p:sldId id="277" r:id="rId9"/>
    <p:sldId id="268" r:id="rId10"/>
    <p:sldId id="278" r:id="rId11"/>
    <p:sldId id="279" r:id="rId12"/>
    <p:sldId id="280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873" autoAdjust="0"/>
    <p:restoredTop sz="94660"/>
  </p:normalViewPr>
  <p:slideViewPr>
    <p:cSldViewPr>
      <p:cViewPr varScale="1">
        <p:scale>
          <a:sx n="109" d="100"/>
          <a:sy n="109" d="100"/>
        </p:scale>
        <p:origin x="-248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728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7226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5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662374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19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DM27_003.mov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331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AN26_024.mov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92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38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447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2081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3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48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5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0296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437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8568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hVjAY3wJEc%23watch?v=khVjAY3wJEc" TargetMode="Externa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Zkf1UnGjOY%23watch?v=6Zkf1UnGjOY" TargetMode="External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067800" cy="6781800"/>
          </a:xfrm>
          <a:noFill/>
        </p:spPr>
        <p:txBody>
          <a:bodyPr/>
          <a:lstStyle/>
          <a:p>
            <a:r>
              <a:rPr lang="en-US" sz="9600">
                <a:latin typeface="Times New Roman" charset="0"/>
              </a:rPr>
              <a:t>Chapter 8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228600"/>
            <a:ext cx="845661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304800"/>
            <a:ext cx="845661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28600"/>
            <a:ext cx="845661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533400"/>
            <a:ext cx="8513762" cy="55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28600"/>
            <a:ext cx="845661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28600"/>
            <a:ext cx="845661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5" descr="F:\08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0"/>
            <a:ext cx="41259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28600"/>
            <a:ext cx="845661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3213"/>
            <a:ext cx="8458200" cy="632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304800"/>
            <a:ext cx="845661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67800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7013"/>
            <a:ext cx="8458200" cy="632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title"/>
          </p:nvPr>
        </p:nvSpPr>
        <p:spPr>
          <a:xfrm>
            <a:off x="830263" y="609600"/>
            <a:ext cx="7323137" cy="11430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Na + Cl</a:t>
            </a:r>
            <a:r>
              <a:rPr lang="en-US" baseline="-25000">
                <a:latin typeface="Times New Roman" charset="0"/>
              </a:rPr>
              <a:t>2</a:t>
            </a:r>
            <a:r>
              <a:rPr lang="en-US">
                <a:latin typeface="Times New Roman" charset="0"/>
              </a:rPr>
              <a:t> Combustion Reaction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2819400" y="4191000"/>
            <a:ext cx="312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800">
                <a:latin typeface="Arial" charset="0"/>
                <a:cs typeface="+mn-cs"/>
                <a:hlinkClick r:id="rId3"/>
              </a:rPr>
              <a:t>Play Video On YouTube</a:t>
            </a:r>
            <a:endParaRPr lang="en-US" sz="1800">
              <a:latin typeface="Arial" charset="0"/>
              <a:cs typeface="+mn-cs"/>
            </a:endParaRPr>
          </a:p>
        </p:txBody>
      </p:sp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05000"/>
            <a:ext cx="2895600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304800"/>
            <a:ext cx="845661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4163"/>
            <a:ext cx="8382000" cy="626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67800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830263" y="609600"/>
            <a:ext cx="7246937" cy="1143000"/>
          </a:xfrm>
        </p:spPr>
        <p:txBody>
          <a:bodyPr/>
          <a:lstStyle/>
          <a:p>
            <a:r>
              <a:rPr lang="en-US" sz="4000">
                <a:latin typeface="Times New Roman" charset="0"/>
              </a:rPr>
              <a:t>Periodic Trends: Electronegativity</a:t>
            </a:r>
            <a:endParaRPr lang="en-US">
              <a:latin typeface="Times New Roman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2819400" y="4191000"/>
            <a:ext cx="312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800">
                <a:latin typeface="Arial" charset="0"/>
                <a:cs typeface="+mn-cs"/>
                <a:hlinkClick r:id="rId3"/>
              </a:rPr>
              <a:t>Play Video On YouTube</a:t>
            </a:r>
            <a:endParaRPr lang="en-US" sz="1800">
              <a:latin typeface="Arial" charset="0"/>
              <a:cs typeface="+mn-cs"/>
            </a:endParaRPr>
          </a:p>
        </p:txBody>
      </p:sp>
      <p:pic>
        <p:nvPicPr>
          <p:cNvPr id="3584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05000"/>
            <a:ext cx="297180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28600"/>
            <a:ext cx="845661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John Hogan:Software:Microsoft Office Folder:Microsoft PowerPoint 4:</Template>
  <TotalTime>111</TotalTime>
  <Pages>20</Pages>
  <Words>25</Words>
  <Application>Microsoft Macintosh PowerPoint</Application>
  <PresentationFormat>On-screen Show (4:3)</PresentationFormat>
  <Paragraphs>7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Times New Roman</vt:lpstr>
      <vt:lpstr>ＭＳ Ｐゴシック</vt:lpstr>
      <vt:lpstr>Arial</vt:lpstr>
      <vt:lpstr>Default Design</vt:lpstr>
      <vt:lpstr>Chapter 8</vt:lpstr>
      <vt:lpstr>PowerPoint Presentation</vt:lpstr>
      <vt:lpstr>PowerPoint Presentation</vt:lpstr>
      <vt:lpstr>Na + Cl2 Combustion Reaction</vt:lpstr>
      <vt:lpstr>PowerPoint Presentation</vt:lpstr>
      <vt:lpstr>PowerPoint Presentation</vt:lpstr>
      <vt:lpstr>PowerPoint Presentation</vt:lpstr>
      <vt:lpstr>Periodic Trends: Electronegativity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</dc:title>
  <dc:subject>CHEM 1201</dc:subject>
  <dc:creator>John Hogan</dc:creator>
  <cp:keywords/>
  <dc:description/>
  <cp:lastModifiedBy>John Hogan</cp:lastModifiedBy>
  <cp:revision>18</cp:revision>
  <cp:lastPrinted>2009-04-22T19:24:48Z</cp:lastPrinted>
  <dcterms:created xsi:type="dcterms:W3CDTF">1998-08-19T10:56:41Z</dcterms:created>
  <dcterms:modified xsi:type="dcterms:W3CDTF">2020-01-15T20:05:26Z</dcterms:modified>
</cp:coreProperties>
</file>