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80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48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047734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AN26_028.mov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44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99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70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18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4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24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07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3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53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26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het.colorado.edu/en/simulations/molecule-shape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het.colorado.edu/en/simulations/molecule-polarity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PWhgNACc8U%23watch?v=4PWhgNACc8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B09_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B09_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B09_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1288" y="6719888"/>
            <a:ext cx="112712" cy="61912"/>
          </a:xfrm>
          <a:noFill/>
        </p:spPr>
      </p:pic>
      <p:pic>
        <p:nvPicPr>
          <p:cNvPr id="1433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762000"/>
            <a:ext cx="847248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8600"/>
            <a:ext cx="85582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1029"/>
          <p:cNvSpPr txBox="1">
            <a:spLocks noChangeArrowheads="1"/>
          </p:cNvSpPr>
          <p:nvPr/>
        </p:nvSpPr>
        <p:spPr bwMode="auto">
          <a:xfrm>
            <a:off x="3124200" y="4267200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2"/>
              </a:rPr>
              <a:t>Run Shapes Simulation</a:t>
            </a:r>
            <a:endParaRPr lang="en-US" dirty="0"/>
          </a:p>
        </p:txBody>
      </p:sp>
      <p:pic>
        <p:nvPicPr>
          <p:cNvPr id="1026" name="Picture 2" descr="Molecule Shapes simulation">
            <a:extLst>
              <a:ext uri="{FF2B5EF4-FFF2-40B4-BE49-F238E27FC236}">
                <a16:creationId xmlns:a16="http://schemas.microsoft.com/office/drawing/2014/main" id="{E8654C20-9FDC-C945-9D30-100AEE4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6019800" cy="395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:\UNTITLED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667000" y="426720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2"/>
              </a:rPr>
              <a:t>Run Polarity Simulation</a:t>
            </a:r>
            <a:endParaRPr lang="en-US" dirty="0"/>
          </a:p>
        </p:txBody>
      </p:sp>
      <p:pic>
        <p:nvPicPr>
          <p:cNvPr id="2050" name="Picture 2" descr="Molecule Polarity simulation">
            <a:extLst>
              <a:ext uri="{FF2B5EF4-FFF2-40B4-BE49-F238E27FC236}">
                <a16:creationId xmlns:a16="http://schemas.microsoft.com/office/drawing/2014/main" id="{0FEEC1B0-BFA2-7E48-8475-329EEBB9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5943600" cy="39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G09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G09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"/>
            <a:ext cx="8001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457200"/>
            <a:ext cx="2438400" cy="1219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VSEPR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TB09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TB09_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B09_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200</TotalTime>
  <Pages>21</Pages>
  <Words>16</Words>
  <Application>Microsoft Macintosh PowerPoint</Application>
  <PresentationFormat>On-screen Show (4:3)</PresentationFormat>
  <Paragraphs>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Default Design</vt:lpstr>
      <vt:lpstr>Chapter 9</vt:lpstr>
      <vt:lpstr>PowerPoint Presentation</vt:lpstr>
      <vt:lpstr>PowerPoint Presentation</vt:lpstr>
      <vt:lpstr>PowerPoint Presentation</vt:lpstr>
      <vt:lpstr>PowerPoint Presentation</vt:lpstr>
      <vt:lpstr>VSEPR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subject>CHEM 1201</dc:subject>
  <dc:creator>John Hogan</dc:creator>
  <cp:keywords/>
  <dc:description/>
  <cp:lastModifiedBy>John C Hogan</cp:lastModifiedBy>
  <cp:revision>20</cp:revision>
  <cp:lastPrinted>2009-04-22T19:24:48Z</cp:lastPrinted>
  <dcterms:created xsi:type="dcterms:W3CDTF">1998-08-19T11:31:54Z</dcterms:created>
  <dcterms:modified xsi:type="dcterms:W3CDTF">2022-07-27T21:43:48Z</dcterms:modified>
</cp:coreProperties>
</file>