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21129" autoAdjust="0"/>
    <p:restoredTop sz="90929"/>
  </p:normalViewPr>
  <p:slideViewPr>
    <p:cSldViewPr>
      <p:cViewPr varScale="1">
        <p:scale>
          <a:sx n="128" d="100"/>
          <a:sy n="128" d="100"/>
        </p:scale>
        <p:origin x="13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71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854615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31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75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13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27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54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51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78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41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07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66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13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72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067800" cy="2362200"/>
          </a:xfrm>
          <a:noFill/>
        </p:spPr>
        <p:txBody>
          <a:bodyPr/>
          <a:lstStyle/>
          <a:p>
            <a:r>
              <a:rPr lang="en-US" sz="9600" b="1">
                <a:latin typeface="Times New Roman" charset="0"/>
              </a:rPr>
              <a:t>Chapter 15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1600" y="6705600"/>
            <a:ext cx="76200" cy="76200"/>
          </a:xfrm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0678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828800" y="11731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57200" y="114300"/>
          <a:ext cx="8153400" cy="656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4" imgW="4124325" imgH="3324225" progId="Word.Document.8">
                  <p:embed/>
                </p:oleObj>
              </mc:Choice>
              <mc:Fallback>
                <p:oleObj r:id="rId4" imgW="4124325" imgH="332422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"/>
                        <a:ext cx="8153400" cy="6567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828800" y="11731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:\15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15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828800" y="12350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686800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1828800" y="10398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7" name="Picture 5" descr="Picture cli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33350"/>
            <a:ext cx="7712075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828800" y="9969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61060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1828800" y="12731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610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WINDOWS\DESKTOP\CH15\FG15_11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363"/>
            <a:ext cx="853440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WINDOWS\DESKTOP\CH15\CO_H2O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WINDOWS\DESKTOP\CH15\FG15_13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4800"/>
            <a:ext cx="622141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F:\15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104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C:\WINDOWS\DESKTOP\CH15\CO_H2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WINDOWS\DESKTOP\CH15\FG15_01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763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F:\15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086600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WINDOWS\DESKTOP\CH15\FG15_07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325"/>
            <a:ext cx="6705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:\15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919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828800" y="13636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0" y="63500"/>
          <a:ext cx="9144000" cy="673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4124325" imgH="3038475" progId="Word.Document.8">
                  <p:embed/>
                </p:oleObj>
              </mc:Choice>
              <mc:Fallback>
                <p:oleObj r:id="rId4" imgW="4124325" imgH="3038475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500"/>
                        <a:ext cx="9144000" cy="673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341</TotalTime>
  <Pages>21</Pages>
  <Words>2</Words>
  <Application>Microsoft Macintosh PowerPoint</Application>
  <PresentationFormat>On-screen Show (4:3)</PresentationFormat>
  <Paragraphs>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Times New Roman</vt:lpstr>
      <vt:lpstr>Default Design</vt:lpstr>
      <vt:lpstr>Word.Document.8</vt:lpstr>
      <vt:lpstr>Chapter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subject>Equilibrium</dc:subject>
  <dc:creator>John Hogan</dc:creator>
  <cp:keywords/>
  <dc:description>CHEM 1202</dc:description>
  <cp:lastModifiedBy>John C Hogan</cp:lastModifiedBy>
  <cp:revision>28</cp:revision>
  <cp:lastPrinted>2009-04-22T19:24:48Z</cp:lastPrinted>
  <dcterms:created xsi:type="dcterms:W3CDTF">1999-09-14T11:39:34Z</dcterms:created>
  <dcterms:modified xsi:type="dcterms:W3CDTF">2022-07-27T19:15:14Z</dcterms:modified>
</cp:coreProperties>
</file>