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78" r:id="rId17"/>
    <p:sldId id="274" r:id="rId18"/>
    <p:sldId id="279" r:id="rId19"/>
    <p:sldId id="276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59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-245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714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2150958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latin typeface="Times New Roman" charset="0"/>
              </a:rPr>
              <a:t>AN26_043.mov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latin typeface="Times New Roman" charset="0"/>
              </a:rPr>
              <a:t>AN26_041.mov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>
                <a:latin typeface="Times New Roman" charset="0"/>
              </a:rPr>
              <a:t>AN26_042.mov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6797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274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71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710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9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994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508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016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258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08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983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955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GEWu-G2Wy4%23watch?v=8GEWu-G2Wy4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CJcYS7Mc3s%23watch?v=2CJcYS7Mc3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fB9OycvkJU%23watch?v=GfB9OycvkJ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57400"/>
            <a:ext cx="9067800" cy="2362200"/>
          </a:xfrm>
          <a:noFill/>
        </p:spPr>
        <p:txBody>
          <a:bodyPr/>
          <a:lstStyle/>
          <a:p>
            <a:r>
              <a:rPr lang="en-US" sz="9600" b="1">
                <a:latin typeface="Times New Roman" charset="0"/>
              </a:rPr>
              <a:t>Chapter 17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5" descr="F:\17_0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4559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5" descr="C:\WINDOWS\DESKTOP\FG17_11.PC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5" y="304800"/>
            <a:ext cx="51847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F384FE6F-19DE-47ED-850F-9DB17ECED5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2" y="100012"/>
            <a:ext cx="7991475" cy="665797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00"/>
            <a:ext cx="9067800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6"/>
          <p:cNvSpPr>
            <a:spLocks noChangeArrowheads="1"/>
          </p:cNvSpPr>
          <p:nvPr/>
        </p:nvSpPr>
        <p:spPr bwMode="auto">
          <a:xfrm>
            <a:off x="1828800" y="863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072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686800" cy="533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50800"/>
            <a:ext cx="6629400" cy="673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3" y="609600"/>
            <a:ext cx="7246937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Common Ion Effect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819400" y="4191000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800">
                <a:latin typeface="Arial" charset="0"/>
                <a:cs typeface="+mn-cs"/>
                <a:hlinkClick r:id="rId3"/>
              </a:rPr>
              <a:t>Play Video On YouTube</a:t>
            </a:r>
            <a:endParaRPr lang="en-US" sz="1800">
              <a:latin typeface="Arial" charset="0"/>
              <a:cs typeface="+mn-cs"/>
            </a:endParaRPr>
          </a:p>
        </p:txBody>
      </p:sp>
      <p:pic>
        <p:nvPicPr>
          <p:cNvPr id="34819" name="Picture 6" descr="Picture clippi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2901950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5" descr="F:\04_0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44000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3" y="609600"/>
            <a:ext cx="7246937" cy="1143000"/>
          </a:xfrm>
        </p:spPr>
        <p:txBody>
          <a:bodyPr/>
          <a:lstStyle/>
          <a:p>
            <a:r>
              <a:rPr lang="en-US" sz="4200">
                <a:latin typeface="Times New Roman" charset="0"/>
              </a:rPr>
              <a:t>Dissolution of Mg(OH)</a:t>
            </a:r>
            <a:r>
              <a:rPr lang="en-US" sz="4200" baseline="-25000">
                <a:latin typeface="Times New Roman" charset="0"/>
              </a:rPr>
              <a:t>2</a:t>
            </a:r>
            <a:r>
              <a:rPr lang="en-US" sz="4200">
                <a:latin typeface="Times New Roman" charset="0"/>
              </a:rPr>
              <a:t> by Acid</a:t>
            </a:r>
            <a:endParaRPr lang="en-US">
              <a:latin typeface="Times New Roman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819400" y="4191000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800">
                <a:latin typeface="Arial" charset="0"/>
                <a:cs typeface="+mn-cs"/>
                <a:hlinkClick r:id="rId3"/>
              </a:rPr>
              <a:t>Play Video In YouTube</a:t>
            </a:r>
            <a:endParaRPr lang="en-US" sz="1800">
              <a:latin typeface="Arial" charset="0"/>
              <a:cs typeface="+mn-cs"/>
            </a:endParaRPr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28956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00"/>
            <a:ext cx="9067800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6"/>
          <p:cNvSpPr>
            <a:spLocks noChangeArrowheads="1"/>
          </p:cNvSpPr>
          <p:nvPr/>
        </p:nvSpPr>
        <p:spPr bwMode="auto">
          <a:xfrm>
            <a:off x="1828800" y="939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762000" y="84138"/>
          <a:ext cx="7467600" cy="655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4" imgW="5486400" imgH="4813300" progId="Word.Document.8">
                  <p:embed/>
                </p:oleObj>
              </mc:Choice>
              <mc:Fallback>
                <p:oleObj name="Document" r:id="rId4" imgW="5486400" imgH="481330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4138"/>
                        <a:ext cx="7467600" cy="655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5" descr="C:\WINDOWS\DESKTOP\FG17_02.PC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2713"/>
            <a:ext cx="8229600" cy="655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6"/>
          <p:cNvSpPr>
            <a:spLocks noChangeArrowheads="1"/>
          </p:cNvSpPr>
          <p:nvPr/>
        </p:nvSpPr>
        <p:spPr bwMode="auto">
          <a:xfrm>
            <a:off x="1828800" y="863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838200" y="33338"/>
          <a:ext cx="7391400" cy="672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cument" r:id="rId4" imgW="5486400" imgH="4991100" progId="Word.Document.8">
                  <p:embed/>
                </p:oleObj>
              </mc:Choice>
              <mc:Fallback>
                <p:oleObj name="Document" r:id="rId4" imgW="5486400" imgH="499110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338"/>
                        <a:ext cx="7391400" cy="672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6"/>
          <p:cNvSpPr>
            <a:spLocks noChangeArrowheads="1"/>
          </p:cNvSpPr>
          <p:nvPr/>
        </p:nvSpPr>
        <p:spPr bwMode="auto">
          <a:xfrm>
            <a:off x="1828800" y="1092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2290" name="Object 1024"/>
          <p:cNvGraphicFramePr>
            <a:graphicFrameLocks noChangeAspect="1"/>
          </p:cNvGraphicFramePr>
          <p:nvPr/>
        </p:nvGraphicFramePr>
        <p:xfrm>
          <a:off x="762000" y="247650"/>
          <a:ext cx="7620000" cy="636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r:id="rId4" imgW="4127500" imgH="3454400" progId="Word.Document.8">
                  <p:embed/>
                </p:oleObj>
              </mc:Choice>
              <mc:Fallback>
                <p:oleObj r:id="rId4" imgW="4127500" imgH="345440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7650"/>
                        <a:ext cx="7620000" cy="636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6"/>
          <p:cNvSpPr>
            <a:spLocks noChangeArrowheads="1"/>
          </p:cNvSpPr>
          <p:nvPr/>
        </p:nvSpPr>
        <p:spPr bwMode="auto">
          <a:xfrm>
            <a:off x="1828800" y="7493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4338" name="Object 1024"/>
          <p:cNvGraphicFramePr>
            <a:graphicFrameLocks noChangeAspect="1"/>
          </p:cNvGraphicFramePr>
          <p:nvPr/>
        </p:nvGraphicFramePr>
        <p:xfrm>
          <a:off x="1143000" y="136525"/>
          <a:ext cx="7010400" cy="673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r:id="rId4" imgW="4127500" imgH="3962400" progId="Word.Document.8">
                  <p:embed/>
                </p:oleObj>
              </mc:Choice>
              <mc:Fallback>
                <p:oleObj r:id="rId4" imgW="4127500" imgH="396240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6525"/>
                        <a:ext cx="7010400" cy="673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5" descr="F:\17_0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5972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3" y="609600"/>
            <a:ext cx="7246937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Titration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819400" y="4191000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800">
                <a:latin typeface="Arial" charset="0"/>
                <a:cs typeface="+mn-cs"/>
                <a:hlinkClick r:id="rId3"/>
              </a:rPr>
              <a:t>Play Video In YouTube</a:t>
            </a:r>
            <a:endParaRPr lang="en-US" sz="1800">
              <a:latin typeface="Arial" charset="0"/>
              <a:cs typeface="+mn-cs"/>
            </a:endParaRPr>
          </a:p>
        </p:txBody>
      </p:sp>
      <p:pic>
        <p:nvPicPr>
          <p:cNvPr id="18435" name="Picture 7" descr="Picture clippi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2901950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6" descr="F:\17_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8610600" cy="67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John Hogan:Software:Microsoft Office Folder:Microsoft PowerPoint 4:</Template>
  <TotalTime>209</TotalTime>
  <Pages>21</Pages>
  <Words>36</Words>
  <Application>Microsoft Office PowerPoint</Application>
  <PresentationFormat>On-screen Show (4:3)</PresentationFormat>
  <Paragraphs>10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Default Design</vt:lpstr>
      <vt:lpstr>Document</vt:lpstr>
      <vt:lpstr>Microsoft Word 97 - 2003 Document</vt:lpstr>
      <vt:lpstr>Chapter 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Titration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Common Ion Effect</vt:lpstr>
      <vt:lpstr>PowerPoint Presentation</vt:lpstr>
      <vt:lpstr>Dissolution of Mg(OH)2 by Acid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</dc:title>
  <dc:subject>Buffers, Solubility, Common-ion Effect</dc:subject>
  <dc:creator>John Hogan</dc:creator>
  <cp:keywords/>
  <dc:description>CHEM 1202</dc:description>
  <cp:lastModifiedBy>John C Hogan</cp:lastModifiedBy>
  <cp:revision>17</cp:revision>
  <cp:lastPrinted>2009-04-22T19:24:48Z</cp:lastPrinted>
  <dcterms:created xsi:type="dcterms:W3CDTF">1999-09-20T19:14:05Z</dcterms:created>
  <dcterms:modified xsi:type="dcterms:W3CDTF">2021-03-18T19:35:48Z</dcterms:modified>
</cp:coreProperties>
</file>