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embeddings/oleObject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embeddings/oleObject4.bin" ContentType="application/vnd.openxmlformats-officedocument.oleObject"/>
  <Override PartName="/ppt/notesSlides/notesSlide20.xml" ContentType="application/vnd.openxmlformats-officedocument.presentationml.notesSlide+xml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7485" autoAdjust="0"/>
    <p:restoredTop sz="90929"/>
  </p:normalViewPr>
  <p:slideViewPr>
    <p:cSldViewPr>
      <p:cViewPr varScale="1">
        <p:scale>
          <a:sx n="122" d="100"/>
          <a:sy n="122" d="100"/>
        </p:scale>
        <p:origin x="-2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5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86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5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13812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AN26_004.mov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9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0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57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96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07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tbKEJf7jQ%23watch?v=betbKEJf7jQ" TargetMode="External"/><Relationship Id="rId4" Type="http://schemas.openxmlformats.org/officeDocument/2006/relationships/hyperlink" Target="http://hogan.chem.lsu.edu/matter/chap26/animate1/an26_004.mov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9067800" cy="2362200"/>
          </a:xfrm>
          <a:noFill/>
        </p:spPr>
        <p:txBody>
          <a:bodyPr/>
          <a:lstStyle/>
          <a:p>
            <a:r>
              <a:rPr lang="en-US" sz="9600" b="1">
                <a:latin typeface="Times New Roman" charset="0"/>
              </a:rPr>
              <a:t>Chapter 19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0263" y="609600"/>
            <a:ext cx="7246937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Dissolution of NaCl in Water</a:t>
            </a:r>
          </a:p>
        </p:txBody>
      </p:sp>
      <p:sp>
        <p:nvSpPr>
          <p:cNvPr id="68612" name="Text Box 1028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YouTube:</a:t>
            </a:r>
            <a:endParaRPr lang="en-US" sz="1800">
              <a:latin typeface="Arial" charset="0"/>
            </a:endParaRPr>
          </a:p>
        </p:txBody>
      </p:sp>
      <p:pic>
        <p:nvPicPr>
          <p:cNvPr id="68614" name="Picture 103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WINDOWS\DESKTOP\CH19\FG19_11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750"/>
            <a:ext cx="77724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0678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WINDOWS\DESKTOP\CH19\TB19_02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0"/>
            <a:ext cx="36703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1828800" y="10207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8" name="Picture 4" descr="Gibbs Free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74613"/>
            <a:ext cx="7780337" cy="67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1828800" y="11160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533400" y="92075"/>
          <a:ext cx="8077200" cy="667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4124325" imgH="3409950" progId="Word.Document.8">
                  <p:embed/>
                </p:oleObj>
              </mc:Choice>
              <mc:Fallback>
                <p:oleObj name="Document" r:id="rId4" imgW="4124325" imgH="3409950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2075"/>
                        <a:ext cx="8077200" cy="667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828800" y="6397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1219200" y="76200"/>
          <a:ext cx="67056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4124325" imgH="4124325" progId="Word.Document.8">
                  <p:embed/>
                </p:oleObj>
              </mc:Choice>
              <mc:Fallback>
                <p:oleObj name="Document" r:id="rId4" imgW="4124325" imgH="4124325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6200"/>
                        <a:ext cx="6705600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:\19_T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63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1828800" y="5826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1212850" y="0"/>
          <a:ext cx="6569075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4124325" imgH="4210050" progId="Word.Document.8">
                  <p:embed/>
                </p:oleObj>
              </mc:Choice>
              <mc:Fallback>
                <p:oleObj name="Document" r:id="rId4" imgW="4124325" imgH="4210050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0"/>
                        <a:ext cx="6569075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828800" y="7540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1066800" y="92075"/>
          <a:ext cx="6934200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4" imgW="4124325" imgH="3952875" progId="Word.Document.8">
                  <p:embed/>
                </p:oleObj>
              </mc:Choice>
              <mc:Fallback>
                <p:oleObj name="Document" r:id="rId4" imgW="4124325" imgH="3952875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2075"/>
                        <a:ext cx="6934200" cy="664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828800" y="1311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0" y="-23813"/>
          <a:ext cx="8991600" cy="679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4" imgW="4124325" imgH="3114675" progId="Word.Document.8">
                  <p:embed/>
                </p:oleObj>
              </mc:Choice>
              <mc:Fallback>
                <p:oleObj name="Document" r:id="rId4" imgW="4124325" imgH="3114675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3813"/>
                        <a:ext cx="8991600" cy="6791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1828800" y="132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2" name="Picture 4" descr="Picture cli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4450"/>
            <a:ext cx="8999537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828800" y="9636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6" name="Picture 4" descr="Picture cli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76238"/>
            <a:ext cx="7170737" cy="6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WINDOWS\DESKTOP\CH19\FG19_17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0"/>
            <a:ext cx="30892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1828800" y="12874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381000" y="280988"/>
          <a:ext cx="845820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4" imgW="4124325" imgH="3152775" progId="Word.Document.8">
                  <p:embed/>
                </p:oleObj>
              </mc:Choice>
              <mc:Fallback>
                <p:oleObj name="Document" r:id="rId4" imgW="4124325" imgH="3152775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0988"/>
                        <a:ext cx="8458200" cy="646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1828800" y="9445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4" name="Picture 4" descr="Picture clippi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8100"/>
            <a:ext cx="7627937" cy="67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WINDOWS\DESKTOP\CH19\FG19_19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91440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WINDOWS\DESKTOP\CH19\ENTROP01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WINDOWS\DESKTOP\CH19\ENTROP02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F:\1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967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:\19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:\PICTURES\!NT19_6.PI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:\WINDOWS\DESKTOP\CH19\ENTR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F:\19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457</TotalTime>
  <Pages>26</Pages>
  <Words>15</Words>
  <Application>Microsoft Macintosh PowerPoint</Application>
  <PresentationFormat>On-screen Show (4:3)</PresentationFormat>
  <Paragraphs>4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Times New Roman</vt:lpstr>
      <vt:lpstr>Arial</vt:lpstr>
      <vt:lpstr>Wingdings</vt:lpstr>
      <vt:lpstr>Default Design</vt:lpstr>
      <vt:lpstr>Microsoft Word Document</vt:lpstr>
      <vt:lpstr>Chapter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Dissolution of NaCl in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</dc:title>
  <dc:subject>Entropy and Gibbs Free Energy</dc:subject>
  <dc:creator>John Hogan</dc:creator>
  <cp:keywords/>
  <dc:description>CHEM 1202</dc:description>
  <cp:lastModifiedBy>John Hogan</cp:lastModifiedBy>
  <cp:revision>22</cp:revision>
  <cp:lastPrinted>2009-04-22T19:24:48Z</cp:lastPrinted>
  <dcterms:created xsi:type="dcterms:W3CDTF">1999-09-20T19:21:39Z</dcterms:created>
  <dcterms:modified xsi:type="dcterms:W3CDTF">2019-10-22T14:18:47Z</dcterms:modified>
</cp:coreProperties>
</file>