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78" r:id="rId6"/>
    <p:sldId id="282" r:id="rId7"/>
    <p:sldId id="28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4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7750" autoAdjust="0"/>
    <p:restoredTop sz="90929"/>
  </p:normalViewPr>
  <p:slideViewPr>
    <p:cSldViewPr>
      <p:cViewPr varScale="1">
        <p:scale>
          <a:sx n="122" d="100"/>
          <a:sy n="122" d="100"/>
        </p:scale>
        <p:origin x="-2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89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tags" Target="tags/tag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15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79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32948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DM27_015.mov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DM27_017.mov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DM27_002.mov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AN26_002.mov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2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9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7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0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3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11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6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5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2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72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80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73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jt3dsZSB50%23watch?v=Zjt3dsZSB50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IDTiswRdwk%23watch?v=uIDTiswRdwk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JwwrfmVxIA%23watch?v=dJwwrfmVxIA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urcK1wy0ZU%23watch?v=murcK1wy0ZU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57400"/>
            <a:ext cx="9067800" cy="2362200"/>
          </a:xfrm>
          <a:noFill/>
        </p:spPr>
        <p:txBody>
          <a:bodyPr/>
          <a:lstStyle/>
          <a:p>
            <a:r>
              <a:rPr lang="en-US" sz="9600" b="1">
                <a:latin typeface="Times New Roman" charset="0"/>
              </a:rPr>
              <a:t>Chapter 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F:\05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59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828800" y="9207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2" name="Picture 4" descr="Enthal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71438"/>
            <a:ext cx="7475537" cy="671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828800" y="9969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6" name="Picture 4" descr="Picture cli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44450"/>
            <a:ext cx="7780337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WINDOWS\DESKTOP\CH05\TB05_03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828800" y="10541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609600" y="65088"/>
          <a:ext cx="7848600" cy="666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4124325" imgH="3505200" progId="Word.Document.8">
                  <p:embed/>
                </p:oleObj>
              </mc:Choice>
              <mc:Fallback>
                <p:oleObj r:id="rId3" imgW="4124325" imgH="35052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5088"/>
                        <a:ext cx="7848600" cy="666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WINDOWS\DESKTOP\CH05\FG05_12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25"/>
            <a:ext cx="914400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WINDOWS\DESKTOP\CH05\FG05_13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0488"/>
            <a:ext cx="7543800" cy="66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246937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Work of Gas Expansion</a:t>
            </a:r>
          </a:p>
        </p:txBody>
      </p:sp>
      <p:sp>
        <p:nvSpPr>
          <p:cNvPr id="50180" name="Text Box 1028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50182" name="Picture 1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WINDOWS\DESKTOP\CH05\FG05_16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0"/>
            <a:ext cx="675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F:\05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0678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0678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:\WINDOWS\DESKTOP\CH05\FG05_19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8959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:\WINDOWS\DESKTOP\CH05\FG05_22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F:\05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48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F:\05_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246937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Oxygen Combustion Reactions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246937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Al + Br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 Combustion Reaction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551737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Hydrogen Combustion Reaction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F:\05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1828800" y="11541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57200" y="85725"/>
          <a:ext cx="8229600" cy="668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4124325" imgH="3352800" progId="Word.Document.8">
                  <p:embed/>
                </p:oleObj>
              </mc:Choice>
              <mc:Fallback>
                <p:oleObj r:id="rId3" imgW="4124325" imgH="33528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5725"/>
                        <a:ext cx="8229600" cy="668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 Hogan:Software:Microsoft Office Folder:Microsoft PowerPoint 4:</Template>
  <TotalTime>226</TotalTime>
  <Pages>22</Pages>
  <Words>45</Words>
  <Application>Microsoft Macintosh PowerPoint</Application>
  <PresentationFormat>On-screen Show (4:3)</PresentationFormat>
  <Paragraphs>13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Times New Roman</vt:lpstr>
      <vt:lpstr>Arial</vt:lpstr>
      <vt:lpstr>Default Design</vt:lpstr>
      <vt:lpstr>Microsoft Word Document</vt:lpstr>
      <vt:lpstr>Chapter 5</vt:lpstr>
      <vt:lpstr>PowerPoint Presentation</vt:lpstr>
      <vt:lpstr>PowerPoint Presentation</vt:lpstr>
      <vt:lpstr>PowerPoint Presentation</vt:lpstr>
      <vt:lpstr>Oxygen Combustion Reactions</vt:lpstr>
      <vt:lpstr>Al + Br2 Combustion Reaction</vt:lpstr>
      <vt:lpstr>Hydrogen Combustion Reaction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of Gas Expansion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subject>Equilibrium</dc:subject>
  <dc:creator>John Hogan</dc:creator>
  <cp:keywords/>
  <dc:description>CHEM 1202</dc:description>
  <cp:lastModifiedBy>John Hogan</cp:lastModifiedBy>
  <cp:revision>32</cp:revision>
  <cp:lastPrinted>2009-04-22T19:24:48Z</cp:lastPrinted>
  <dcterms:created xsi:type="dcterms:W3CDTF">1998-11-27T18:21:09Z</dcterms:created>
  <dcterms:modified xsi:type="dcterms:W3CDTF">2019-10-22T14:15:40Z</dcterms:modified>
</cp:coreProperties>
</file>